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257" r:id="rId3"/>
    <p:sldId id="275" r:id="rId4"/>
    <p:sldId id="277" r:id="rId5"/>
    <p:sldId id="280" r:id="rId6"/>
    <p:sldId id="258" r:id="rId7"/>
    <p:sldId id="259" r:id="rId8"/>
    <p:sldId id="260" r:id="rId9"/>
    <p:sldId id="261" r:id="rId10"/>
    <p:sldId id="263" r:id="rId11"/>
    <p:sldId id="262" r:id="rId12"/>
    <p:sldId id="264" r:id="rId13"/>
    <p:sldId id="265" r:id="rId14"/>
    <p:sldId id="268" r:id="rId15"/>
    <p:sldId id="267" r:id="rId16"/>
    <p:sldId id="266" r:id="rId17"/>
    <p:sldId id="269" r:id="rId18"/>
    <p:sldId id="270" r:id="rId19"/>
    <p:sldId id="271" r:id="rId20"/>
    <p:sldId id="272" r:id="rId21"/>
    <p:sldId id="273" r:id="rId22"/>
    <p:sldId id="274" r:id="rId23"/>
    <p:sldId id="276" r:id="rId24"/>
    <p:sldId id="278" r:id="rId25"/>
    <p:sldId id="279"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7"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B684D-BF50-46AE-87F1-B75E36219969}" type="datetimeFigureOut">
              <a:rPr lang="cs-CZ" smtClean="0"/>
              <a:pPr/>
              <a:t>19.2.2018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C1D5B-274A-4B47-8259-12C32717C0A9}" type="slidenum">
              <a:rPr lang="cs-CZ" smtClean="0"/>
              <a:pPr/>
              <a:t>‹#›</a:t>
            </a:fld>
            <a:endParaRPr lang="cs-CZ"/>
          </a:p>
        </p:txBody>
      </p:sp>
    </p:spTree>
    <p:extLst>
      <p:ext uri="{BB962C8B-B14F-4D97-AF65-F5344CB8AC3E}">
        <p14:creationId xmlns:p14="http://schemas.microsoft.com/office/powerpoint/2010/main" val="374890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3</a:t>
            </a:fld>
            <a:endParaRPr lang="cs-CZ"/>
          </a:p>
        </p:txBody>
      </p:sp>
    </p:spTree>
    <p:extLst>
      <p:ext uri="{BB962C8B-B14F-4D97-AF65-F5344CB8AC3E}">
        <p14:creationId xmlns:p14="http://schemas.microsoft.com/office/powerpoint/2010/main" val="369783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6</a:t>
            </a:fld>
            <a:endParaRPr lang="cs-CZ"/>
          </a:p>
        </p:txBody>
      </p:sp>
    </p:spTree>
    <p:extLst>
      <p:ext uri="{BB962C8B-B14F-4D97-AF65-F5344CB8AC3E}">
        <p14:creationId xmlns:p14="http://schemas.microsoft.com/office/powerpoint/2010/main" val="110691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68C1D5B-274A-4B47-8259-12C32717C0A9}" type="slidenum">
              <a:rPr lang="cs-CZ" smtClean="0"/>
              <a:pPr/>
              <a:t>15</a:t>
            </a:fld>
            <a:endParaRPr lang="cs-CZ"/>
          </a:p>
        </p:txBody>
      </p:sp>
    </p:spTree>
    <p:extLst>
      <p:ext uri="{BB962C8B-B14F-4D97-AF65-F5344CB8AC3E}">
        <p14:creationId xmlns:p14="http://schemas.microsoft.com/office/powerpoint/2010/main" val="1923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424AC56-9E84-4D63-8E87-E50D70CFBCC3}" type="datetimeFigureOut">
              <a:rPr lang="cs-CZ" smtClean="0"/>
              <a:pPr/>
              <a:t>19.2.2018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424AC56-9E84-4D63-8E87-E50D70CFBCC3}" type="datetimeFigureOut">
              <a:rPr lang="cs-CZ" smtClean="0"/>
              <a:pPr/>
              <a:t>19.2.2018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8424AC56-9E84-4D63-8E87-E50D70CFBCC3}" type="datetimeFigureOut">
              <a:rPr lang="cs-CZ" smtClean="0"/>
              <a:pPr/>
              <a:t>19.2.2018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24AC56-9E84-4D63-8E87-E50D70CFBCC3}" type="datetimeFigureOut">
              <a:rPr lang="cs-CZ" smtClean="0"/>
              <a:pPr/>
              <a:t>19.2.2018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424AC56-9E84-4D63-8E87-E50D70CFBCC3}" type="datetimeFigureOut">
              <a:rPr lang="cs-CZ" smtClean="0"/>
              <a:pPr/>
              <a:t>19.2.2018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424AC56-9E84-4D63-8E87-E50D70CFBCC3}" type="datetimeFigureOut">
              <a:rPr lang="cs-CZ" smtClean="0"/>
              <a:pPr/>
              <a:t>19.2.2018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9F7468-9976-4A39-8D1E-1C5AEA4BC20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4AC56-9E84-4D63-8E87-E50D70CFBCC3}" type="datetimeFigureOut">
              <a:rPr lang="cs-CZ" smtClean="0"/>
              <a:pPr/>
              <a:t>19.2.2018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F7468-9976-4A39-8D1E-1C5AEA4BC20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571481"/>
            <a:ext cx="7772400" cy="642941"/>
          </a:xfrm>
        </p:spPr>
        <p:txBody>
          <a:bodyPr>
            <a:normAutofit/>
          </a:bodyPr>
          <a:lstStyle/>
          <a:p>
            <a:r>
              <a:rPr lang="cs-CZ" sz="2800" dirty="0"/>
              <a:t>1.1. </a:t>
            </a:r>
            <a:r>
              <a:rPr lang="cs-CZ" sz="2800" dirty="0" err="1"/>
              <a:t>Choose</a:t>
            </a:r>
            <a:r>
              <a:rPr lang="cs-CZ" sz="2800" dirty="0"/>
              <a:t> </a:t>
            </a:r>
            <a:r>
              <a:rPr lang="cs-CZ" sz="2800" dirty="0" err="1"/>
              <a:t>the</a:t>
            </a:r>
            <a:r>
              <a:rPr lang="cs-CZ" sz="2800" dirty="0"/>
              <a:t> </a:t>
            </a:r>
            <a:r>
              <a:rPr lang="cs-CZ" sz="2800" dirty="0" err="1"/>
              <a:t>machine</a:t>
            </a:r>
            <a:r>
              <a:rPr lang="cs-CZ" sz="2800" dirty="0"/>
              <a:t> type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36" t="25145" r="24446" b="14183"/>
          <a:stretch/>
        </p:blipFill>
        <p:spPr bwMode="auto">
          <a:xfrm>
            <a:off x="1763688" y="1340768"/>
            <a:ext cx="5584493" cy="501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11156"/>
          </a:xfrm>
        </p:spPr>
        <p:txBody>
          <a:bodyPr>
            <a:normAutofit fontScale="90000"/>
          </a:bodyPr>
          <a:lstStyle/>
          <a:p>
            <a:r>
              <a:rPr lang="cs-CZ" sz="2800" dirty="0"/>
              <a:t>2. </a:t>
            </a:r>
            <a:r>
              <a:rPr lang="cs-CZ" sz="3100" dirty="0" err="1"/>
              <a:t>Computer</a:t>
            </a:r>
            <a:r>
              <a:rPr lang="cs-CZ" sz="3100" dirty="0"/>
              <a:t>/</a:t>
            </a:r>
            <a:r>
              <a:rPr lang="cs-CZ" sz="3100" dirty="0" err="1"/>
              <a:t>electronics</a:t>
            </a:r>
            <a:endParaRPr lang="cs-CZ" sz="3100" dirty="0"/>
          </a:p>
        </p:txBody>
      </p:sp>
      <p:sp>
        <p:nvSpPr>
          <p:cNvPr id="3" name="Zástupný symbol pro obsah 2"/>
          <p:cNvSpPr>
            <a:spLocks noGrp="1"/>
          </p:cNvSpPr>
          <p:nvPr>
            <p:ph idx="1"/>
          </p:nvPr>
        </p:nvSpPr>
        <p:spPr>
          <a:xfrm>
            <a:off x="457200" y="1000109"/>
            <a:ext cx="8229600" cy="357190"/>
          </a:xfrm>
        </p:spPr>
        <p:txBody>
          <a:bodyPr>
            <a:normAutofit/>
          </a:bodyPr>
          <a:lstStyle/>
          <a:p>
            <a:r>
              <a:rPr lang="cs-CZ" sz="1400" dirty="0" err="1"/>
              <a:t>Computer</a:t>
            </a:r>
            <a:r>
              <a:rPr lang="cs-CZ" sz="1400" dirty="0"/>
              <a:t>, GPS, monitor and </a:t>
            </a:r>
            <a:r>
              <a:rPr lang="cs-CZ" sz="1400" dirty="0" err="1"/>
              <a:t>accessories</a:t>
            </a:r>
            <a:r>
              <a:rPr lang="cs-CZ" sz="1400" dirty="0"/>
              <a:t> </a:t>
            </a:r>
            <a:r>
              <a:rPr lang="cs-CZ" sz="1400" dirty="0" err="1"/>
              <a:t>selection</a:t>
            </a:r>
            <a:endParaRPr lang="cs-CZ" sz="14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94" t="9162" r="24386" b="25618"/>
          <a:stretch/>
        </p:blipFill>
        <p:spPr bwMode="auto">
          <a:xfrm>
            <a:off x="1925274" y="1372581"/>
            <a:ext cx="5328592" cy="518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3.Drawbar/</a:t>
            </a:r>
            <a:r>
              <a:rPr lang="cs-CZ" sz="2800" dirty="0" err="1"/>
              <a:t>axle</a:t>
            </a:r>
            <a:endParaRPr lang="cs-CZ" sz="2800" dirty="0"/>
          </a:p>
        </p:txBody>
      </p:sp>
      <p:sp>
        <p:nvSpPr>
          <p:cNvPr id="3" name="Zástupný symbol pro obsah 2"/>
          <p:cNvSpPr>
            <a:spLocks noGrp="1"/>
          </p:cNvSpPr>
          <p:nvPr>
            <p:ph idx="1"/>
          </p:nvPr>
        </p:nvSpPr>
        <p:spPr>
          <a:xfrm>
            <a:off x="457200" y="1142985"/>
            <a:ext cx="8229600" cy="357190"/>
          </a:xfrm>
        </p:spPr>
        <p:txBody>
          <a:bodyPr>
            <a:normAutofit/>
          </a:bodyPr>
          <a:lstStyle/>
          <a:p>
            <a:r>
              <a:rPr lang="cs-CZ" sz="1400" dirty="0" err="1"/>
              <a:t>Drawbar</a:t>
            </a:r>
            <a:r>
              <a:rPr lang="cs-CZ" sz="1400" dirty="0"/>
              <a:t> type, </a:t>
            </a:r>
            <a:r>
              <a:rPr lang="cs-CZ" sz="1400" dirty="0" err="1"/>
              <a:t>axle</a:t>
            </a:r>
            <a:r>
              <a:rPr lang="cs-CZ" sz="1400" dirty="0"/>
              <a:t> type, </a:t>
            </a:r>
            <a:r>
              <a:rPr lang="cs-CZ" sz="1400" dirty="0" err="1"/>
              <a:t>accessories</a:t>
            </a:r>
            <a:r>
              <a:rPr lang="cs-CZ" sz="1400" dirty="0"/>
              <a:t> </a:t>
            </a:r>
            <a:r>
              <a:rPr lang="cs-CZ" sz="1400" dirty="0" err="1"/>
              <a:t>selection</a:t>
            </a:r>
            <a:endParaRPr lang="cs-CZ" sz="14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18" t="20232" r="24396" b="27366"/>
          <a:stretch/>
        </p:blipFill>
        <p:spPr bwMode="auto">
          <a:xfrm>
            <a:off x="1691680" y="1775131"/>
            <a:ext cx="5904656" cy="4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45" t="20450" r="24068" b="43070"/>
          <a:stretch/>
        </p:blipFill>
        <p:spPr bwMode="auto">
          <a:xfrm>
            <a:off x="899592" y="2060848"/>
            <a:ext cx="7592663" cy="405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274638"/>
            <a:ext cx="8229600" cy="582594"/>
          </a:xfrm>
        </p:spPr>
        <p:txBody>
          <a:bodyPr>
            <a:normAutofit/>
          </a:bodyPr>
          <a:lstStyle/>
          <a:p>
            <a:r>
              <a:rPr lang="cs-CZ" sz="2800" dirty="0"/>
              <a:t>4. </a:t>
            </a:r>
            <a:r>
              <a:rPr lang="cs-CZ" sz="2800" dirty="0" err="1"/>
              <a:t>Wheels</a:t>
            </a:r>
            <a:r>
              <a:rPr lang="cs-CZ" sz="2800" dirty="0"/>
              <a:t>/</a:t>
            </a:r>
            <a:r>
              <a:rPr lang="cs-CZ" sz="2800" dirty="0" err="1"/>
              <a:t>mudguards</a:t>
            </a:r>
            <a:endParaRPr lang="cs-CZ" sz="2800" dirty="0"/>
          </a:p>
        </p:txBody>
      </p:sp>
      <p:sp>
        <p:nvSpPr>
          <p:cNvPr id="3" name="Zástupný symbol pro obsah 2"/>
          <p:cNvSpPr>
            <a:spLocks noGrp="1"/>
          </p:cNvSpPr>
          <p:nvPr>
            <p:ph idx="1"/>
          </p:nvPr>
        </p:nvSpPr>
        <p:spPr>
          <a:xfrm>
            <a:off x="457200" y="857232"/>
            <a:ext cx="8229600" cy="1000132"/>
          </a:xfrm>
        </p:spPr>
        <p:txBody>
          <a:bodyPr>
            <a:normAutofit/>
          </a:bodyPr>
          <a:lstStyle/>
          <a:p>
            <a:r>
              <a:rPr lang="en-US" sz="1400" dirty="0"/>
              <a:t>Possibility of choice of preset track widths or own track width. </a:t>
            </a:r>
            <a:endParaRPr lang="cs-CZ" sz="1400" dirty="0"/>
          </a:p>
          <a:p>
            <a:r>
              <a:rPr lang="en-US" sz="1400" dirty="0"/>
              <a:t>When choosing the track width is necessary, that its value is not smaller or bigger, than is allowed with this wheel – axle combination.</a:t>
            </a:r>
            <a:endParaRPr lang="cs-CZ" sz="1400" dirty="0"/>
          </a:p>
        </p:txBody>
      </p:sp>
      <p:sp>
        <p:nvSpPr>
          <p:cNvPr id="5" name="Obdélník 4"/>
          <p:cNvSpPr/>
          <p:nvPr/>
        </p:nvSpPr>
        <p:spPr>
          <a:xfrm>
            <a:off x="1547664" y="3933056"/>
            <a:ext cx="6336704"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5. </a:t>
            </a:r>
            <a:r>
              <a:rPr lang="cs-CZ" sz="2800" dirty="0" err="1"/>
              <a:t>Pumps</a:t>
            </a:r>
            <a:r>
              <a:rPr lang="cs-CZ" sz="2800" baseline="0" dirty="0"/>
              <a:t>/</a:t>
            </a:r>
            <a:r>
              <a:rPr lang="cs-CZ" sz="2800" baseline="0" dirty="0" err="1"/>
              <a:t>filling</a:t>
            </a:r>
            <a:endParaRPr lang="cs-CZ" sz="2800" dirty="0"/>
          </a:p>
        </p:txBody>
      </p:sp>
      <p:sp>
        <p:nvSpPr>
          <p:cNvPr id="3" name="Zástupný symbol pro obsah 2"/>
          <p:cNvSpPr>
            <a:spLocks noGrp="1"/>
          </p:cNvSpPr>
          <p:nvPr>
            <p:ph idx="1"/>
          </p:nvPr>
        </p:nvSpPr>
        <p:spPr>
          <a:xfrm>
            <a:off x="457200" y="1600200"/>
            <a:ext cx="8229600" cy="1685923"/>
          </a:xfrm>
        </p:spPr>
        <p:txBody>
          <a:bodyPr/>
          <a:lstStyle/>
          <a:p>
            <a:r>
              <a:rPr lang="cs-CZ" sz="1400" dirty="0" err="1"/>
              <a:t>Item</a:t>
            </a:r>
            <a:r>
              <a:rPr lang="cs-CZ" sz="1400" dirty="0"/>
              <a:t> </a:t>
            </a:r>
            <a:r>
              <a:rPr lang="cs-CZ" sz="1400" dirty="0" err="1"/>
              <a:t>selection</a:t>
            </a:r>
            <a:r>
              <a:rPr lang="cs-CZ" sz="1400" dirty="0"/>
              <a:t> </a:t>
            </a:r>
            <a:r>
              <a:rPr lang="cs-CZ" sz="1400" dirty="0" err="1"/>
              <a:t>of</a:t>
            </a:r>
            <a:r>
              <a:rPr lang="cs-CZ" sz="1400" dirty="0"/>
              <a:t> </a:t>
            </a:r>
            <a:r>
              <a:rPr lang="cs-CZ" sz="1400" dirty="0" err="1"/>
              <a:t>Pumps</a:t>
            </a:r>
            <a:r>
              <a:rPr lang="cs-CZ" sz="1400" dirty="0"/>
              <a:t>/</a:t>
            </a:r>
            <a:r>
              <a:rPr lang="cs-CZ" sz="1400" dirty="0" err="1"/>
              <a:t>filling</a:t>
            </a:r>
            <a:r>
              <a:rPr lang="cs-CZ" sz="1400" dirty="0"/>
              <a:t> </a:t>
            </a:r>
            <a:r>
              <a:rPr lang="cs-CZ" sz="1400" dirty="0" err="1"/>
              <a:t>equipments</a:t>
            </a:r>
            <a:r>
              <a:rPr lang="cs-CZ" sz="1400" dirty="0"/>
              <a:t>.</a:t>
            </a:r>
          </a:p>
          <a:p>
            <a:r>
              <a:rPr lang="cs-CZ" sz="1400" dirty="0" err="1"/>
              <a:t>Don´t</a:t>
            </a:r>
            <a:r>
              <a:rPr lang="cs-CZ" sz="1400" dirty="0"/>
              <a:t> </a:t>
            </a:r>
            <a:r>
              <a:rPr lang="cs-CZ" sz="1400" dirty="0" err="1"/>
              <a:t>forget</a:t>
            </a:r>
            <a:r>
              <a:rPr lang="cs-CZ" sz="1400" dirty="0"/>
              <a:t> </a:t>
            </a:r>
            <a:r>
              <a:rPr lang="cs-CZ" sz="1400" dirty="0" err="1"/>
              <a:t>choose</a:t>
            </a:r>
            <a:r>
              <a:rPr lang="cs-CZ" sz="1400" dirty="0"/>
              <a:t> </a:t>
            </a:r>
            <a:r>
              <a:rPr lang="cs-CZ" sz="1400" dirty="0" err="1"/>
              <a:t>the</a:t>
            </a:r>
            <a:r>
              <a:rPr lang="cs-CZ" sz="1400" dirty="0"/>
              <a:t> </a:t>
            </a:r>
            <a:r>
              <a:rPr lang="cs-CZ" sz="1400" dirty="0" err="1"/>
              <a:t>ending</a:t>
            </a:r>
            <a:r>
              <a:rPr lang="cs-CZ" sz="1400" dirty="0"/>
              <a:t> C; B </a:t>
            </a:r>
            <a:r>
              <a:rPr lang="cs-CZ" sz="1400" dirty="0" err="1"/>
              <a:t>or</a:t>
            </a:r>
            <a:r>
              <a:rPr lang="cs-CZ" sz="1400" dirty="0"/>
              <a:t> </a:t>
            </a:r>
            <a:r>
              <a:rPr lang="cs-CZ" sz="1400" dirty="0" err="1"/>
              <a:t>Fixlock</a:t>
            </a:r>
            <a:r>
              <a:rPr lang="cs-CZ" sz="1400" dirty="0"/>
              <a:t>.</a:t>
            </a:r>
          </a:p>
          <a:p>
            <a:r>
              <a:rPr lang="en-US" sz="1400" dirty="0"/>
              <a:t>Here you can change pump drive or its size.</a:t>
            </a:r>
            <a:endParaRPr lang="cs-CZ" sz="1400" dirty="0"/>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11156"/>
          </a:xfrm>
        </p:spPr>
        <p:txBody>
          <a:bodyPr>
            <a:normAutofit fontScale="90000"/>
          </a:bodyPr>
          <a:lstStyle/>
          <a:p>
            <a:r>
              <a:rPr lang="cs-CZ" sz="2800" dirty="0"/>
              <a:t>6.1 </a:t>
            </a:r>
            <a:r>
              <a:rPr lang="cs-CZ" sz="2800" dirty="0" err="1"/>
              <a:t>Liquid</a:t>
            </a:r>
            <a:r>
              <a:rPr lang="cs-CZ" sz="2800" dirty="0"/>
              <a:t> </a:t>
            </a:r>
            <a:r>
              <a:rPr lang="cs-CZ" sz="2800" dirty="0" err="1"/>
              <a:t>distibution</a:t>
            </a:r>
            <a:r>
              <a:rPr lang="cs-CZ" sz="2800" dirty="0"/>
              <a:t> in </a:t>
            </a:r>
            <a:r>
              <a:rPr lang="cs-CZ" sz="2800" dirty="0" err="1"/>
              <a:t>booms</a:t>
            </a:r>
            <a:r>
              <a:rPr lang="cs-CZ" sz="2800" dirty="0"/>
              <a:t> - </a:t>
            </a:r>
            <a:r>
              <a:rPr lang="cs-CZ" sz="2800" baseline="0" dirty="0" err="1"/>
              <a:t>nozzle</a:t>
            </a:r>
            <a:r>
              <a:rPr lang="cs-CZ" sz="2800" baseline="0" dirty="0"/>
              <a:t> </a:t>
            </a:r>
            <a:r>
              <a:rPr lang="cs-CZ" sz="2800" baseline="0" dirty="0" err="1"/>
              <a:t>holders</a:t>
            </a:r>
            <a:endParaRPr lang="cs-CZ" sz="2800" dirty="0"/>
          </a:p>
        </p:txBody>
      </p:sp>
      <p:sp>
        <p:nvSpPr>
          <p:cNvPr id="3" name="Zástupný symbol pro obsah 2"/>
          <p:cNvSpPr>
            <a:spLocks noGrp="1"/>
          </p:cNvSpPr>
          <p:nvPr>
            <p:ph idx="1"/>
          </p:nvPr>
        </p:nvSpPr>
        <p:spPr>
          <a:xfrm>
            <a:off x="457200" y="857233"/>
            <a:ext cx="8229600" cy="1000131"/>
          </a:xfrm>
        </p:spPr>
        <p:txBody>
          <a:bodyPr>
            <a:normAutofit fontScale="92500"/>
          </a:bodyPr>
          <a:lstStyle/>
          <a:p>
            <a:r>
              <a:rPr lang="en-US" sz="1400" dirty="0"/>
              <a:t>When choosing nozzle holders is automatically set theirs number according chosen working width.</a:t>
            </a:r>
            <a:endParaRPr lang="cs-CZ" sz="1400" dirty="0"/>
          </a:p>
          <a:p>
            <a:r>
              <a:rPr lang="en-US" sz="1400" dirty="0"/>
              <a:t>According chosen nozzle holders is automatically changed also the item „extra section“, you only have to agree.</a:t>
            </a:r>
            <a:endParaRPr lang="cs-CZ" sz="1400" dirty="0"/>
          </a:p>
          <a:p>
            <a:r>
              <a:rPr lang="en-US" sz="1400" dirty="0"/>
              <a:t>If is needed the </a:t>
            </a:r>
            <a:r>
              <a:rPr lang="en-US" sz="1400" dirty="0" err="1"/>
              <a:t>the</a:t>
            </a:r>
            <a:r>
              <a:rPr lang="en-US" sz="1400" dirty="0"/>
              <a:t> </a:t>
            </a:r>
            <a:r>
              <a:rPr lang="en-US" sz="1400" dirty="0" err="1"/>
              <a:t>wandlerbox</a:t>
            </a:r>
            <a:r>
              <a:rPr lang="en-US" sz="1400" dirty="0"/>
              <a:t> for more circuits, you will be notified about and is enough to just choose from menu and agree.</a:t>
            </a:r>
            <a:endParaRPr lang="cs-CZ" sz="1400"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97" t="13808" r="24208" b="27767"/>
          <a:stretch/>
        </p:blipFill>
        <p:spPr bwMode="auto">
          <a:xfrm>
            <a:off x="2267744" y="1700808"/>
            <a:ext cx="560725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135" t="40113" r="26184" b="26660"/>
          <a:stretch/>
        </p:blipFill>
        <p:spPr bwMode="auto">
          <a:xfrm>
            <a:off x="1049194" y="3750471"/>
            <a:ext cx="7223255" cy="277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274638"/>
            <a:ext cx="8229600" cy="725470"/>
          </a:xfrm>
        </p:spPr>
        <p:txBody>
          <a:bodyPr>
            <a:normAutofit/>
          </a:bodyPr>
          <a:lstStyle/>
          <a:p>
            <a:r>
              <a:rPr lang="cs-CZ" sz="2800" dirty="0"/>
              <a:t>6.2. </a:t>
            </a:r>
            <a:r>
              <a:rPr lang="cs-CZ" sz="2800" dirty="0" err="1"/>
              <a:t>Liquid</a:t>
            </a:r>
            <a:r>
              <a:rPr lang="cs-CZ" sz="2800" dirty="0"/>
              <a:t> </a:t>
            </a:r>
            <a:r>
              <a:rPr lang="cs-CZ" sz="2800" dirty="0" err="1"/>
              <a:t>distibution</a:t>
            </a:r>
            <a:r>
              <a:rPr lang="cs-CZ" sz="2800" dirty="0"/>
              <a:t> in </a:t>
            </a:r>
            <a:r>
              <a:rPr lang="cs-CZ" sz="2800" dirty="0" err="1"/>
              <a:t>booms</a:t>
            </a:r>
            <a:r>
              <a:rPr lang="cs-CZ" sz="2800" dirty="0"/>
              <a:t> - OC </a:t>
            </a:r>
            <a:r>
              <a:rPr lang="cs-CZ" sz="2800" dirty="0" err="1"/>
              <a:t>holders</a:t>
            </a:r>
            <a:endParaRPr lang="cs-CZ" sz="2800" dirty="0"/>
          </a:p>
        </p:txBody>
      </p:sp>
      <p:sp>
        <p:nvSpPr>
          <p:cNvPr id="3" name="Zástupný symbol pro obsah 2"/>
          <p:cNvSpPr>
            <a:spLocks noGrp="1"/>
          </p:cNvSpPr>
          <p:nvPr>
            <p:ph idx="1"/>
          </p:nvPr>
        </p:nvSpPr>
        <p:spPr>
          <a:xfrm>
            <a:off x="457200" y="1000109"/>
            <a:ext cx="8229600" cy="1071569"/>
          </a:xfrm>
          <a:ln>
            <a:noFill/>
          </a:ln>
        </p:spPr>
        <p:txBody>
          <a:bodyPr>
            <a:normAutofit fontScale="92500"/>
          </a:bodyPr>
          <a:lstStyle/>
          <a:p>
            <a:r>
              <a:rPr lang="en-US" sz="1400" dirty="0"/>
              <a:t>After choosing of OC nozzle don´t forget to add its </a:t>
            </a:r>
            <a:r>
              <a:rPr lang="en-US" sz="1400" b="1" dirty="0">
                <a:solidFill>
                  <a:srgbClr val="FF0000"/>
                </a:solidFill>
              </a:rPr>
              <a:t>size, number of pcs </a:t>
            </a:r>
            <a:r>
              <a:rPr lang="en-US" sz="1400" dirty="0"/>
              <a:t>and click for </a:t>
            </a:r>
            <a:r>
              <a:rPr lang="en-US" sz="1400" b="1" dirty="0">
                <a:solidFill>
                  <a:srgbClr val="00B050"/>
                </a:solidFill>
              </a:rPr>
              <a:t>recalculate the quantity</a:t>
            </a:r>
            <a:r>
              <a:rPr lang="en-US" sz="1400" dirty="0"/>
              <a:t>.</a:t>
            </a:r>
            <a:endParaRPr lang="cs-CZ" sz="1400" dirty="0"/>
          </a:p>
          <a:p>
            <a:r>
              <a:rPr lang="en-US" sz="1400" dirty="0"/>
              <a:t>If you have only one OC nozzle, write next to its size on which side of booms to mount it.</a:t>
            </a:r>
            <a:endParaRPr lang="cs-CZ" sz="1400" dirty="0"/>
          </a:p>
          <a:p>
            <a:r>
              <a:rPr lang="en-US" sz="1400" dirty="0"/>
              <a:t>Before adding OC nozzles (0900 item) pay your attention to information of chosen computer regarding OC nozzles.</a:t>
            </a:r>
            <a:endParaRPr lang="cs-CZ" sz="1400" dirty="0"/>
          </a:p>
          <a:p>
            <a:pPr>
              <a:buNone/>
            </a:pPr>
            <a:endParaRPr lang="cs-CZ" sz="1400" dirty="0"/>
          </a:p>
          <a:p>
            <a:endParaRPr lang="cs-CZ" sz="1400" b="1" dirty="0">
              <a:solidFill>
                <a:srgbClr val="00B050"/>
              </a:solidFill>
            </a:endParaRPr>
          </a:p>
        </p:txBody>
      </p:sp>
      <p:sp>
        <p:nvSpPr>
          <p:cNvPr id="6" name="Obdélník 5"/>
          <p:cNvSpPr/>
          <p:nvPr/>
        </p:nvSpPr>
        <p:spPr>
          <a:xfrm>
            <a:off x="4669928" y="3861048"/>
            <a:ext cx="285752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endParaRPr>
          </a:p>
        </p:txBody>
      </p:sp>
      <p:sp>
        <p:nvSpPr>
          <p:cNvPr id="7" name="Obdélník 6"/>
          <p:cNvSpPr/>
          <p:nvPr/>
        </p:nvSpPr>
        <p:spPr>
          <a:xfrm>
            <a:off x="785786" y="6143644"/>
            <a:ext cx="1841998" cy="4286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044" t="27473" r="24571" b="63571"/>
          <a:stretch/>
        </p:blipFill>
        <p:spPr bwMode="auto">
          <a:xfrm>
            <a:off x="1071538" y="2234852"/>
            <a:ext cx="7200911" cy="97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6.3. </a:t>
            </a:r>
            <a:r>
              <a:rPr lang="cs-CZ" sz="2800" dirty="0" err="1"/>
              <a:t>Liquid</a:t>
            </a:r>
            <a:r>
              <a:rPr lang="cs-CZ" sz="2800" dirty="0"/>
              <a:t> </a:t>
            </a:r>
            <a:r>
              <a:rPr lang="cs-CZ" sz="2800" dirty="0" err="1"/>
              <a:t>distribution</a:t>
            </a:r>
            <a:r>
              <a:rPr lang="cs-CZ" sz="2800" dirty="0"/>
              <a:t> in </a:t>
            </a:r>
            <a:r>
              <a:rPr lang="cs-CZ" sz="2800" dirty="0" err="1"/>
              <a:t>booms</a:t>
            </a:r>
            <a:r>
              <a:rPr lang="cs-CZ" sz="2800" dirty="0"/>
              <a:t> </a:t>
            </a:r>
            <a:r>
              <a:rPr lang="cs-CZ" sz="2800" baseline="0" dirty="0"/>
              <a:t>– </a:t>
            </a:r>
            <a:r>
              <a:rPr lang="cs-CZ" sz="2800" baseline="0" dirty="0" err="1"/>
              <a:t>number</a:t>
            </a:r>
            <a:r>
              <a:rPr lang="cs-CZ" sz="2800" baseline="0" dirty="0"/>
              <a:t> </a:t>
            </a:r>
            <a:r>
              <a:rPr lang="cs-CZ" sz="2800" baseline="0" dirty="0" err="1"/>
              <a:t>of</a:t>
            </a:r>
            <a:r>
              <a:rPr lang="cs-CZ" sz="2800" baseline="0" dirty="0"/>
              <a:t> </a:t>
            </a:r>
            <a:r>
              <a:rPr lang="cs-CZ" sz="2800" baseline="0" dirty="0" err="1"/>
              <a:t>sections</a:t>
            </a:r>
            <a:r>
              <a:rPr lang="cs-CZ" sz="2800" baseline="0" dirty="0"/>
              <a:t> and </a:t>
            </a:r>
            <a:r>
              <a:rPr lang="cs-CZ" sz="2800" baseline="0" dirty="0" err="1"/>
              <a:t>their</a:t>
            </a:r>
            <a:r>
              <a:rPr lang="cs-CZ" sz="2800" baseline="0" dirty="0"/>
              <a:t> </a:t>
            </a:r>
            <a:r>
              <a:rPr lang="cs-CZ" sz="2800" baseline="0" dirty="0" err="1"/>
              <a:t>partition</a:t>
            </a:r>
            <a:endParaRPr lang="cs-CZ" sz="28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93" t="74543" r="24523" b="18156"/>
          <a:stretch/>
        </p:blipFill>
        <p:spPr bwMode="auto">
          <a:xfrm>
            <a:off x="1331640" y="4910219"/>
            <a:ext cx="6855178" cy="75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600200"/>
            <a:ext cx="8229600" cy="2185990"/>
          </a:xfrm>
          <a:ln>
            <a:solidFill>
              <a:srgbClr val="7030A0"/>
            </a:solidFill>
          </a:ln>
        </p:spPr>
        <p:txBody>
          <a:bodyPr>
            <a:normAutofit/>
          </a:bodyPr>
          <a:lstStyle/>
          <a:p>
            <a:r>
              <a:rPr lang="en-US" sz="1400" dirty="0"/>
              <a:t>In the box </a:t>
            </a:r>
            <a:r>
              <a:rPr lang="en-US" sz="1400" b="1" dirty="0">
                <a:solidFill>
                  <a:srgbClr val="00B050"/>
                </a:solidFill>
              </a:rPr>
              <a:t>number of sections</a:t>
            </a:r>
            <a:r>
              <a:rPr lang="en-US" sz="1400" dirty="0"/>
              <a:t> is information about number of sections for chosen booms.</a:t>
            </a:r>
            <a:endParaRPr lang="cs-CZ" sz="1400" dirty="0"/>
          </a:p>
          <a:p>
            <a:r>
              <a:rPr lang="en-US" sz="1400" dirty="0"/>
              <a:t>If you want to have more sections than is preset, so delete the current number and add there your required number, that can´t be bigger than </a:t>
            </a:r>
            <a:r>
              <a:rPr lang="en-US" sz="1400" b="1" dirty="0">
                <a:solidFill>
                  <a:srgbClr val="FF0000"/>
                </a:solidFill>
              </a:rPr>
              <a:t>maximal number of sections</a:t>
            </a:r>
            <a:r>
              <a:rPr lang="en-US" sz="1400" dirty="0"/>
              <a:t> in the same line, click the „set up“ button and you will find out, how many more sections is necessary to add.</a:t>
            </a:r>
            <a:endParaRPr lang="cs-CZ" sz="1400" dirty="0"/>
          </a:p>
          <a:p>
            <a:r>
              <a:rPr lang="en-US" sz="1400" dirty="0"/>
              <a:t>To the </a:t>
            </a:r>
            <a:r>
              <a:rPr lang="en-US" sz="1400" b="1" dirty="0">
                <a:solidFill>
                  <a:srgbClr val="7030A0"/>
                </a:solidFill>
              </a:rPr>
              <a:t>partition</a:t>
            </a:r>
            <a:r>
              <a:rPr lang="en-US" sz="1400" dirty="0"/>
              <a:t> box add inform</a:t>
            </a:r>
            <a:r>
              <a:rPr lang="cs-CZ" sz="1400" dirty="0"/>
              <a:t>a</a:t>
            </a:r>
            <a:r>
              <a:rPr lang="en-US" sz="1400" dirty="0" err="1"/>
              <a:t>tion</a:t>
            </a:r>
            <a:r>
              <a:rPr lang="en-US" sz="1400" dirty="0"/>
              <a:t> about the size of each section, the smallest possible size is 0,5 m, click „set up“ and if total of sections and total of widths will not match the number of set sections and booms width, you will be notified.</a:t>
            </a:r>
            <a:endParaRPr lang="cs-CZ" sz="1400" dirty="0"/>
          </a:p>
          <a:p>
            <a:r>
              <a:rPr lang="en-US" sz="1400" dirty="0"/>
              <a:t>Separate each section always with semicolon!</a:t>
            </a:r>
            <a:endParaRPr lang="cs-CZ" sz="1400" dirty="0"/>
          </a:p>
          <a:p>
            <a:pPr>
              <a:buNone/>
            </a:pPr>
            <a:endParaRPr lang="cs-CZ" sz="1400" dirty="0"/>
          </a:p>
        </p:txBody>
      </p:sp>
      <p:sp>
        <p:nvSpPr>
          <p:cNvPr id="5" name="Obdélník 4"/>
          <p:cNvSpPr/>
          <p:nvPr/>
        </p:nvSpPr>
        <p:spPr>
          <a:xfrm>
            <a:off x="4211960" y="4995429"/>
            <a:ext cx="172819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619672" y="4995429"/>
            <a:ext cx="1551042" cy="2857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50"/>
              </a:solidFill>
            </a:endParaRPr>
          </a:p>
        </p:txBody>
      </p:sp>
      <p:sp>
        <p:nvSpPr>
          <p:cNvPr id="8" name="Obdélník 7"/>
          <p:cNvSpPr/>
          <p:nvPr/>
        </p:nvSpPr>
        <p:spPr>
          <a:xfrm>
            <a:off x="1619672" y="5281181"/>
            <a:ext cx="2944083" cy="28575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69" t="28741" r="26092" b="39151"/>
          <a:stretch/>
        </p:blipFill>
        <p:spPr bwMode="auto">
          <a:xfrm>
            <a:off x="1212859" y="4043566"/>
            <a:ext cx="6733099" cy="248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274638"/>
            <a:ext cx="8229600" cy="368280"/>
          </a:xfrm>
        </p:spPr>
        <p:txBody>
          <a:bodyPr>
            <a:normAutofit fontScale="90000"/>
          </a:bodyPr>
          <a:lstStyle/>
          <a:p>
            <a:r>
              <a:rPr lang="cs-CZ" sz="2800" dirty="0"/>
              <a:t>7. </a:t>
            </a:r>
            <a:r>
              <a:rPr lang="cs-CZ" sz="2800" dirty="0" err="1"/>
              <a:t>Nozzles</a:t>
            </a:r>
            <a:endParaRPr lang="cs-CZ" sz="2800" dirty="0"/>
          </a:p>
        </p:txBody>
      </p:sp>
      <p:sp>
        <p:nvSpPr>
          <p:cNvPr id="3" name="Zástupný symbol pro obsah 2"/>
          <p:cNvSpPr>
            <a:spLocks noGrp="1"/>
          </p:cNvSpPr>
          <p:nvPr>
            <p:ph idx="1"/>
          </p:nvPr>
        </p:nvSpPr>
        <p:spPr>
          <a:xfrm>
            <a:off x="457200" y="714357"/>
            <a:ext cx="8229600" cy="357189"/>
          </a:xfrm>
        </p:spPr>
        <p:txBody>
          <a:bodyPr>
            <a:normAutofit/>
          </a:bodyPr>
          <a:lstStyle/>
          <a:p>
            <a:r>
              <a:rPr lang="en-US" sz="1300" dirty="0"/>
              <a:t>After choosing the nozzle don't forget in cart add </a:t>
            </a:r>
            <a:r>
              <a:rPr lang="en-US" sz="1300" b="1" dirty="0">
                <a:solidFill>
                  <a:srgbClr val="FF0000"/>
                </a:solidFill>
              </a:rPr>
              <a:t>the size</a:t>
            </a:r>
            <a:r>
              <a:rPr lang="en-US" sz="1300" dirty="0"/>
              <a:t>, </a:t>
            </a:r>
            <a:r>
              <a:rPr lang="en-US" sz="1300" b="1" dirty="0">
                <a:solidFill>
                  <a:srgbClr val="FF0000"/>
                </a:solidFill>
              </a:rPr>
              <a:t>amount</a:t>
            </a:r>
            <a:r>
              <a:rPr lang="en-US" sz="1300" dirty="0"/>
              <a:t> and click the </a:t>
            </a:r>
            <a:r>
              <a:rPr lang="en-US" sz="1300" b="1" dirty="0">
                <a:solidFill>
                  <a:srgbClr val="00B050"/>
                </a:solidFill>
              </a:rPr>
              <a:t>„recalculate the quantity“</a:t>
            </a:r>
            <a:r>
              <a:rPr lang="en-US" sz="1300" dirty="0"/>
              <a:t> button.</a:t>
            </a:r>
            <a:endParaRPr lang="cs-CZ" dirty="0"/>
          </a:p>
        </p:txBody>
      </p:sp>
      <p:sp>
        <p:nvSpPr>
          <p:cNvPr id="6" name="Obdélník 5"/>
          <p:cNvSpPr/>
          <p:nvPr/>
        </p:nvSpPr>
        <p:spPr>
          <a:xfrm>
            <a:off x="5724128" y="4050263"/>
            <a:ext cx="185453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267596" y="6215082"/>
            <a:ext cx="1432196" cy="2857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54" t="9593" r="24327" b="61020"/>
          <a:stretch/>
        </p:blipFill>
        <p:spPr bwMode="auto">
          <a:xfrm>
            <a:off x="1187625" y="1124744"/>
            <a:ext cx="6264696" cy="271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11156"/>
          </a:xfrm>
        </p:spPr>
        <p:txBody>
          <a:bodyPr>
            <a:noAutofit/>
          </a:bodyPr>
          <a:lstStyle/>
          <a:p>
            <a:r>
              <a:rPr lang="cs-CZ" sz="2800" dirty="0"/>
              <a:t>8. Topline</a:t>
            </a:r>
          </a:p>
        </p:txBody>
      </p:sp>
      <p:sp>
        <p:nvSpPr>
          <p:cNvPr id="3" name="Zástupný symbol pro obsah 2"/>
          <p:cNvSpPr>
            <a:spLocks noGrp="1"/>
          </p:cNvSpPr>
          <p:nvPr>
            <p:ph idx="1"/>
          </p:nvPr>
        </p:nvSpPr>
        <p:spPr>
          <a:xfrm>
            <a:off x="457200" y="1600201"/>
            <a:ext cx="8229600" cy="471478"/>
          </a:xfrm>
        </p:spPr>
        <p:txBody>
          <a:bodyPr>
            <a:normAutofit/>
          </a:bodyPr>
          <a:lstStyle/>
          <a:p>
            <a:r>
              <a:rPr lang="cs-CZ" sz="1400" dirty="0" err="1"/>
              <a:t>Selection</a:t>
            </a:r>
            <a:r>
              <a:rPr lang="cs-CZ" sz="1400" dirty="0"/>
              <a:t> </a:t>
            </a:r>
            <a:r>
              <a:rPr lang="cs-CZ" sz="1400" dirty="0" err="1"/>
              <a:t>of</a:t>
            </a:r>
            <a:r>
              <a:rPr lang="cs-CZ" sz="1400" dirty="0"/>
              <a:t> </a:t>
            </a:r>
            <a:r>
              <a:rPr lang="cs-CZ" sz="1400" dirty="0" err="1"/>
              <a:t>items</a:t>
            </a:r>
            <a:r>
              <a:rPr lang="cs-CZ" sz="1400" dirty="0"/>
              <a:t> </a:t>
            </a:r>
            <a:r>
              <a:rPr lang="cs-CZ" sz="1400" dirty="0" err="1"/>
              <a:t>from</a:t>
            </a:r>
            <a:r>
              <a:rPr lang="cs-CZ" sz="1400" dirty="0"/>
              <a:t> </a:t>
            </a:r>
            <a:r>
              <a:rPr lang="cs-CZ" sz="1400" dirty="0" err="1"/>
              <a:t>the</a:t>
            </a:r>
            <a:r>
              <a:rPr lang="cs-CZ" sz="1400" dirty="0"/>
              <a:t> </a:t>
            </a:r>
            <a:r>
              <a:rPr lang="cs-CZ" sz="1400" dirty="0" err="1"/>
              <a:t>Topline</a:t>
            </a:r>
            <a:r>
              <a:rPr lang="cs-CZ" sz="1400" dirty="0"/>
              <a:t> </a:t>
            </a:r>
            <a:r>
              <a:rPr lang="cs-CZ" sz="1400" dirty="0" err="1"/>
              <a:t>equipment</a:t>
            </a:r>
            <a:r>
              <a:rPr lang="cs-CZ" sz="14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142852"/>
            <a:ext cx="8229600" cy="857256"/>
          </a:xfrm>
        </p:spPr>
        <p:txBody>
          <a:bodyPr>
            <a:normAutofit/>
          </a:bodyPr>
          <a:lstStyle/>
          <a:p>
            <a:r>
              <a:rPr lang="cs-CZ" sz="2800" dirty="0"/>
              <a:t>9. </a:t>
            </a:r>
            <a:r>
              <a:rPr lang="cs-CZ" sz="2800" dirty="0" err="1"/>
              <a:t>Booms</a:t>
            </a:r>
            <a:r>
              <a:rPr lang="cs-CZ" sz="2800" dirty="0"/>
              <a:t> </a:t>
            </a:r>
            <a:r>
              <a:rPr lang="cs-CZ" sz="2800" dirty="0" err="1"/>
              <a:t>lighting</a:t>
            </a:r>
            <a:endParaRPr lang="cs-CZ" sz="2800" dirty="0"/>
          </a:p>
        </p:txBody>
      </p:sp>
      <p:sp>
        <p:nvSpPr>
          <p:cNvPr id="3" name="Zástupný symbol pro obsah 2"/>
          <p:cNvSpPr>
            <a:spLocks noGrp="1"/>
          </p:cNvSpPr>
          <p:nvPr>
            <p:ph idx="1"/>
          </p:nvPr>
        </p:nvSpPr>
        <p:spPr>
          <a:xfrm>
            <a:off x="457200" y="1285860"/>
            <a:ext cx="8229600" cy="714379"/>
          </a:xfrm>
        </p:spPr>
        <p:txBody>
          <a:bodyPr>
            <a:normAutofit/>
          </a:bodyPr>
          <a:lstStyle/>
          <a:p>
            <a:r>
              <a:rPr lang="en-US" sz="1400" dirty="0"/>
              <a:t>Selection of booms lighting, </a:t>
            </a:r>
            <a:r>
              <a:rPr lang="en-US" sz="1400" dirty="0" err="1"/>
              <a:t>ecomixer</a:t>
            </a:r>
            <a:r>
              <a:rPr lang="en-US" sz="1400" dirty="0"/>
              <a:t> and prepare of lighting.</a:t>
            </a:r>
            <a:endParaRPr lang="cs-CZ" sz="1400" dirty="0"/>
          </a:p>
          <a:p>
            <a:r>
              <a:rPr lang="en-US" sz="1400" dirty="0"/>
              <a:t>If the 0227 item is chosen (Stop-spray with ISOBUS), is necessary to add the 0510 item!</a:t>
            </a:r>
            <a:endParaRPr lang="cs-CZ" sz="1400"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75" t="20078" r="23778" b="45560"/>
          <a:stretch/>
        </p:blipFill>
        <p:spPr bwMode="auto">
          <a:xfrm>
            <a:off x="882382" y="2276872"/>
            <a:ext cx="6425922" cy="322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1.2. In </a:t>
            </a:r>
            <a:r>
              <a:rPr lang="cs-CZ" sz="2800" dirty="0" err="1"/>
              <a:t>the</a:t>
            </a:r>
            <a:r>
              <a:rPr lang="cs-CZ" sz="2800" dirty="0"/>
              <a:t> </a:t>
            </a:r>
            <a:r>
              <a:rPr lang="cs-CZ" sz="2800" dirty="0" err="1"/>
              <a:t>cart</a:t>
            </a:r>
            <a:r>
              <a:rPr lang="cs-CZ" sz="2800" dirty="0"/>
              <a:t> </a:t>
            </a:r>
            <a:r>
              <a:rPr lang="cs-CZ" sz="2800" dirty="0" err="1"/>
              <a:t>is</a:t>
            </a:r>
            <a:r>
              <a:rPr lang="cs-CZ" sz="2800" dirty="0"/>
              <a:t> standard </a:t>
            </a:r>
            <a:r>
              <a:rPr lang="cs-CZ" sz="2800" dirty="0" err="1"/>
              <a:t>equipment</a:t>
            </a:r>
            <a:endParaRPr lang="cs-CZ" sz="2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23" t="17189" r="24253" b="14784"/>
          <a:stretch/>
        </p:blipFill>
        <p:spPr bwMode="auto">
          <a:xfrm>
            <a:off x="971600" y="1225082"/>
            <a:ext cx="7200800" cy="528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a:bodyPr>
          <a:lstStyle/>
          <a:p>
            <a:r>
              <a:rPr lang="cs-CZ" sz="2800" dirty="0"/>
              <a:t>10.1. </a:t>
            </a:r>
            <a:r>
              <a:rPr lang="cs-CZ" sz="2800" dirty="0" err="1"/>
              <a:t>Hydraulics</a:t>
            </a:r>
            <a:r>
              <a:rPr lang="cs-CZ" sz="2800" dirty="0"/>
              <a:t> – </a:t>
            </a:r>
            <a:r>
              <a:rPr lang="cs-CZ" sz="2800" dirty="0" err="1"/>
              <a:t>how</a:t>
            </a:r>
            <a:r>
              <a:rPr lang="cs-CZ" sz="2800" dirty="0"/>
              <a:t> </a:t>
            </a:r>
            <a:r>
              <a:rPr lang="cs-CZ" sz="2800" dirty="0" err="1"/>
              <a:t>it</a:t>
            </a:r>
            <a:r>
              <a:rPr lang="cs-CZ" sz="2800" dirty="0"/>
              <a:t> </a:t>
            </a:r>
            <a:r>
              <a:rPr lang="cs-CZ" sz="2800" dirty="0" err="1"/>
              <a:t>works</a:t>
            </a:r>
            <a:endParaRPr lang="cs-CZ" sz="2800" dirty="0"/>
          </a:p>
        </p:txBody>
      </p:sp>
      <p:sp>
        <p:nvSpPr>
          <p:cNvPr id="3" name="Zástupný symbol pro obsah 2"/>
          <p:cNvSpPr>
            <a:spLocks noGrp="1"/>
          </p:cNvSpPr>
          <p:nvPr>
            <p:ph idx="1"/>
          </p:nvPr>
        </p:nvSpPr>
        <p:spPr>
          <a:xfrm>
            <a:off x="457200" y="928671"/>
            <a:ext cx="8229600" cy="2143140"/>
          </a:xfrm>
        </p:spPr>
        <p:txBody>
          <a:bodyPr>
            <a:normAutofit/>
          </a:bodyPr>
          <a:lstStyle/>
          <a:p>
            <a:r>
              <a:rPr lang="en-US" sz="1400" dirty="0"/>
              <a:t>Individual hydraulic functions are automatically marked in hydraulics table according selected equipment.</a:t>
            </a:r>
            <a:endParaRPr lang="cs-CZ" sz="1400" dirty="0"/>
          </a:p>
          <a:p>
            <a:r>
              <a:rPr lang="en-US" sz="1400" dirty="0"/>
              <a:t>The table may have up to three levels: </a:t>
            </a:r>
            <a:r>
              <a:rPr lang="en-US" sz="1400" b="1" dirty="0">
                <a:solidFill>
                  <a:srgbClr val="00B0F0"/>
                </a:solidFill>
              </a:rPr>
              <a:t>Functions controlled from the tractor</a:t>
            </a:r>
            <a:r>
              <a:rPr lang="en-US" sz="1400" dirty="0"/>
              <a:t>, </a:t>
            </a:r>
            <a:r>
              <a:rPr lang="en-US" sz="1400" b="1" dirty="0">
                <a:solidFill>
                  <a:srgbClr val="00B050"/>
                </a:solidFill>
              </a:rPr>
              <a:t>Functions controlled via separate hydraulic circuit</a:t>
            </a:r>
            <a:r>
              <a:rPr lang="en-US" sz="1400" dirty="0"/>
              <a:t> and </a:t>
            </a:r>
            <a:r>
              <a:rPr lang="en-US" sz="1400" b="1" dirty="0">
                <a:solidFill>
                  <a:srgbClr val="FF0000"/>
                </a:solidFill>
              </a:rPr>
              <a:t>Functions controlled via the hydraulic distributor</a:t>
            </a:r>
            <a:r>
              <a:rPr lang="en-US" sz="1400" dirty="0"/>
              <a:t>.</a:t>
            </a:r>
            <a:endParaRPr lang="cs-CZ" sz="1400" dirty="0"/>
          </a:p>
          <a:p>
            <a:r>
              <a:rPr lang="en-US" sz="1400" dirty="0"/>
              <a:t>Individual functions have preset, from where they will be controlled. If they appear in only one level, is not possible to choose anymore, but when they appear in more levels, is possible to choose.</a:t>
            </a:r>
            <a:endParaRPr lang="cs-CZ" sz="1400" dirty="0"/>
          </a:p>
          <a:p>
            <a:r>
              <a:rPr lang="en-US" sz="1400" dirty="0"/>
              <a:t>The first step is to choose, where will be hydraulic functions controlled from.</a:t>
            </a:r>
            <a:endParaRPr lang="cs-CZ" sz="1400"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30" t="31011" r="24332" b="50728"/>
          <a:stretch/>
        </p:blipFill>
        <p:spPr bwMode="auto">
          <a:xfrm>
            <a:off x="1071538" y="2928933"/>
            <a:ext cx="6962775" cy="188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a:bodyPr>
          <a:lstStyle/>
          <a:p>
            <a:r>
              <a:rPr lang="cs-CZ" sz="2800" dirty="0"/>
              <a:t>10.2. </a:t>
            </a:r>
            <a:r>
              <a:rPr lang="cs-CZ" sz="2800" dirty="0" err="1"/>
              <a:t>Hydraulics</a:t>
            </a:r>
            <a:r>
              <a:rPr lang="cs-CZ" sz="2800" dirty="0"/>
              <a:t> </a:t>
            </a:r>
            <a:r>
              <a:rPr lang="cs-CZ" sz="2800" baseline="0" dirty="0"/>
              <a:t>– </a:t>
            </a:r>
            <a:r>
              <a:rPr lang="cs-CZ" sz="2800" baseline="0" dirty="0" err="1"/>
              <a:t>functions</a:t>
            </a:r>
            <a:r>
              <a:rPr lang="cs-CZ" sz="2800" baseline="0" dirty="0"/>
              <a:t> </a:t>
            </a:r>
            <a:r>
              <a:rPr lang="cs-CZ" sz="2800" baseline="0" dirty="0" err="1"/>
              <a:t>selection</a:t>
            </a:r>
            <a:endParaRPr lang="cs-CZ" sz="2800" dirty="0"/>
          </a:p>
        </p:txBody>
      </p:sp>
      <p:sp>
        <p:nvSpPr>
          <p:cNvPr id="3" name="Zástupný symbol pro obsah 2"/>
          <p:cNvSpPr>
            <a:spLocks noGrp="1"/>
          </p:cNvSpPr>
          <p:nvPr>
            <p:ph idx="1"/>
          </p:nvPr>
        </p:nvSpPr>
        <p:spPr>
          <a:xfrm>
            <a:off x="457200" y="857233"/>
            <a:ext cx="8229600" cy="1643073"/>
          </a:xfrm>
        </p:spPr>
        <p:txBody>
          <a:bodyPr/>
          <a:lstStyle/>
          <a:p>
            <a:r>
              <a:rPr lang="en-US" sz="1400" dirty="0"/>
              <a:t>The first step is to choose, where will be hydraulic functions controlled from.</a:t>
            </a:r>
            <a:endParaRPr lang="cs-CZ" sz="1400" dirty="0"/>
          </a:p>
          <a:p>
            <a:r>
              <a:rPr lang="en-US" sz="1400" dirty="0"/>
              <a:t>Functions, which are only once in the table, e.g. Steerable axle, are directly marked, because there is not possibility of selection.</a:t>
            </a:r>
            <a:endParaRPr lang="cs-CZ" sz="1400" dirty="0"/>
          </a:p>
          <a:p>
            <a:r>
              <a:rPr lang="en-US" sz="1400" dirty="0"/>
              <a:t>Among the functions that are in the table twice, you must choose one of the options from which to control it. If you choose by mistake both possibilities, boxes turn red. </a:t>
            </a:r>
            <a:endParaRPr lang="cs-CZ"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82" t="20077" r="24131" b="60993"/>
          <a:stretch/>
        </p:blipFill>
        <p:spPr bwMode="auto">
          <a:xfrm>
            <a:off x="755576" y="2924944"/>
            <a:ext cx="778768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a:bodyPr>
          <a:lstStyle/>
          <a:p>
            <a:r>
              <a:rPr lang="cs-CZ" sz="2800" dirty="0"/>
              <a:t>10.3. </a:t>
            </a:r>
            <a:r>
              <a:rPr lang="cs-CZ" sz="2800" dirty="0" err="1"/>
              <a:t>Hydraulics</a:t>
            </a:r>
            <a:r>
              <a:rPr lang="cs-CZ" sz="2800" dirty="0"/>
              <a:t> </a:t>
            </a:r>
            <a:r>
              <a:rPr lang="cs-CZ" sz="2800" baseline="0" dirty="0"/>
              <a:t>– distributor </a:t>
            </a:r>
            <a:r>
              <a:rPr lang="cs-CZ" sz="2800" baseline="0" dirty="0" err="1"/>
              <a:t>selection</a:t>
            </a:r>
            <a:endParaRPr lang="cs-CZ" sz="2800" dirty="0"/>
          </a:p>
        </p:txBody>
      </p:sp>
      <p:sp>
        <p:nvSpPr>
          <p:cNvPr id="3" name="Zástupný symbol pro obsah 2"/>
          <p:cNvSpPr>
            <a:spLocks noGrp="1"/>
          </p:cNvSpPr>
          <p:nvPr>
            <p:ph idx="1"/>
          </p:nvPr>
        </p:nvSpPr>
        <p:spPr>
          <a:xfrm>
            <a:off x="457200" y="928670"/>
            <a:ext cx="8229600" cy="1143007"/>
          </a:xfrm>
        </p:spPr>
        <p:txBody>
          <a:bodyPr>
            <a:normAutofit lnSpcReduction="10000"/>
          </a:bodyPr>
          <a:lstStyle/>
          <a:p>
            <a:r>
              <a:rPr lang="en-US" sz="1400" dirty="0"/>
              <a:t>After finishing of selection in hydraulics table is possible to choose between distributors.</a:t>
            </a:r>
            <a:endParaRPr lang="cs-CZ" sz="1400" dirty="0"/>
          </a:p>
          <a:p>
            <a:r>
              <a:rPr lang="en-US" sz="1400" dirty="0"/>
              <a:t>According the selection, the first possible distributor is the three-sectional one, it means that could be chosen the distributor of from 3 up to 7 sections.</a:t>
            </a:r>
            <a:endParaRPr lang="cs-CZ" sz="1400" dirty="0"/>
          </a:p>
          <a:p>
            <a:r>
              <a:rPr lang="en-US" sz="1400" dirty="0"/>
              <a:t>According the selection</a:t>
            </a:r>
            <a:r>
              <a:rPr lang="cs-CZ" sz="1400" dirty="0"/>
              <a:t>, </a:t>
            </a:r>
            <a:r>
              <a:rPr lang="en-US" sz="1400" dirty="0" err="1"/>
              <a:t>th</a:t>
            </a:r>
            <a:r>
              <a:rPr lang="cs-CZ" sz="1400" dirty="0"/>
              <a:t>e</a:t>
            </a:r>
            <a:r>
              <a:rPr lang="en-US" sz="1400" dirty="0"/>
              <a:t> first possible Load</a:t>
            </a:r>
            <a:r>
              <a:rPr lang="cs-CZ" sz="1400" dirty="0"/>
              <a:t> </a:t>
            </a:r>
            <a:r>
              <a:rPr lang="en-US" sz="1400" dirty="0"/>
              <a:t>Sensing </a:t>
            </a:r>
            <a:r>
              <a:rPr lang="cs-CZ" sz="1400" dirty="0"/>
              <a:t> </a:t>
            </a:r>
            <a:r>
              <a:rPr lang="en-US" sz="1400" dirty="0"/>
              <a:t>distributor is the four-sectional one, it means that could be chosen the distributor of from 4 up to 8 sections.</a:t>
            </a:r>
            <a:endParaRPr lang="cs-CZ" sz="1400"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43" t="17412" r="24533" b="43501"/>
          <a:stretch/>
        </p:blipFill>
        <p:spPr bwMode="auto">
          <a:xfrm>
            <a:off x="1201033" y="2276872"/>
            <a:ext cx="6880845" cy="402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fontScale="90000"/>
          </a:bodyPr>
          <a:lstStyle/>
          <a:p>
            <a:r>
              <a:rPr lang="cs-CZ" sz="2800" dirty="0"/>
              <a:t>10.4.</a:t>
            </a:r>
            <a:r>
              <a:rPr lang="cs-CZ" sz="2800" baseline="0" dirty="0"/>
              <a:t> </a:t>
            </a:r>
            <a:r>
              <a:rPr lang="cs-CZ" sz="2800" baseline="0" dirty="0" err="1"/>
              <a:t>Hydraulics</a:t>
            </a:r>
            <a:r>
              <a:rPr lang="cs-CZ" sz="2800" baseline="0" dirty="0"/>
              <a:t> – </a:t>
            </a:r>
            <a:r>
              <a:rPr lang="cs-CZ" sz="2800" baseline="0" dirty="0" err="1"/>
              <a:t>selection</a:t>
            </a:r>
            <a:r>
              <a:rPr lang="cs-CZ" sz="2800" baseline="0" dirty="0"/>
              <a:t> </a:t>
            </a:r>
            <a:r>
              <a:rPr lang="cs-CZ" sz="2800" baseline="0" dirty="0" err="1"/>
              <a:t>of</a:t>
            </a:r>
            <a:r>
              <a:rPr lang="cs-CZ" sz="2800" baseline="0" dirty="0"/>
              <a:t> distributor </a:t>
            </a:r>
            <a:r>
              <a:rPr lang="cs-CZ" sz="2800" baseline="0" dirty="0" err="1"/>
              <a:t>for</a:t>
            </a:r>
            <a:r>
              <a:rPr lang="cs-CZ" sz="2800" baseline="0" dirty="0"/>
              <a:t> </a:t>
            </a:r>
            <a:r>
              <a:rPr lang="cs-CZ" sz="2800" baseline="0" dirty="0" err="1"/>
              <a:t>steering</a:t>
            </a:r>
            <a:r>
              <a:rPr lang="cs-CZ" sz="2800" baseline="0" dirty="0"/>
              <a:t> </a:t>
            </a:r>
            <a:r>
              <a:rPr lang="cs-CZ" sz="2800" baseline="0" dirty="0" err="1"/>
              <a:t>axle</a:t>
            </a:r>
            <a:endParaRPr lang="cs-CZ" sz="2800" dirty="0"/>
          </a:p>
        </p:txBody>
      </p:sp>
      <p:sp>
        <p:nvSpPr>
          <p:cNvPr id="3" name="Zástupný symbol pro obsah 2"/>
          <p:cNvSpPr>
            <a:spLocks noGrp="1"/>
          </p:cNvSpPr>
          <p:nvPr>
            <p:ph idx="1"/>
          </p:nvPr>
        </p:nvSpPr>
        <p:spPr>
          <a:xfrm>
            <a:off x="457200" y="1142985"/>
            <a:ext cx="8229600" cy="1000132"/>
          </a:xfrm>
        </p:spPr>
        <p:txBody>
          <a:bodyPr>
            <a:normAutofit/>
          </a:bodyPr>
          <a:lstStyle/>
          <a:p>
            <a:r>
              <a:rPr lang="en-US" sz="1400" dirty="0"/>
              <a:t>If the steerable axle is on the machine + HDS11 distributor, is necessary also to add one of proportional distributors: 1919, 1920 or 1921.</a:t>
            </a:r>
          </a:p>
          <a:p>
            <a:r>
              <a:rPr lang="en-US" sz="1400" dirty="0"/>
              <a:t>If the steerable axle is on the machine + Load Sensing distributor, it has to be chosen load valve 1918.</a:t>
            </a:r>
            <a:endParaRPr lang="cs-CZ" sz="1400"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83" t="47652" r="24851" b="39251"/>
          <a:stretch/>
        </p:blipFill>
        <p:spPr bwMode="auto">
          <a:xfrm>
            <a:off x="1115616" y="3140968"/>
            <a:ext cx="7121756" cy="141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01" t="9195" r="25298" b="20147"/>
          <a:stretch/>
        </p:blipFill>
        <p:spPr bwMode="auto">
          <a:xfrm>
            <a:off x="1475656" y="1524095"/>
            <a:ext cx="6525368" cy="514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0"/>
            <a:ext cx="8229600" cy="642918"/>
          </a:xfrm>
        </p:spPr>
        <p:txBody>
          <a:bodyPr>
            <a:normAutofit/>
          </a:bodyPr>
          <a:lstStyle/>
          <a:p>
            <a:r>
              <a:rPr lang="cs-CZ" sz="2800" dirty="0"/>
              <a:t>11. </a:t>
            </a:r>
            <a:r>
              <a:rPr lang="cs-CZ" sz="2800" dirty="0" err="1"/>
              <a:t>Another</a:t>
            </a:r>
            <a:r>
              <a:rPr lang="cs-CZ" sz="2800" dirty="0"/>
              <a:t> </a:t>
            </a:r>
            <a:r>
              <a:rPr lang="cs-CZ" sz="2800" dirty="0" err="1"/>
              <a:t>requests</a:t>
            </a:r>
            <a:r>
              <a:rPr lang="cs-CZ" sz="2800" dirty="0"/>
              <a:t> and </a:t>
            </a:r>
            <a:r>
              <a:rPr lang="cs-CZ" sz="2800" dirty="0" err="1"/>
              <a:t>arrangements</a:t>
            </a:r>
            <a:endParaRPr lang="cs-CZ" sz="2800" dirty="0"/>
          </a:p>
        </p:txBody>
      </p:sp>
      <p:sp>
        <p:nvSpPr>
          <p:cNvPr id="3" name="Zástupný symbol pro obsah 2"/>
          <p:cNvSpPr>
            <a:spLocks noGrp="1"/>
          </p:cNvSpPr>
          <p:nvPr>
            <p:ph idx="1"/>
          </p:nvPr>
        </p:nvSpPr>
        <p:spPr>
          <a:xfrm>
            <a:off x="457200" y="714357"/>
            <a:ext cx="8229600" cy="857256"/>
          </a:xfrm>
        </p:spPr>
        <p:txBody>
          <a:bodyPr>
            <a:normAutofit/>
          </a:bodyPr>
          <a:lstStyle/>
          <a:p>
            <a:r>
              <a:rPr lang="cs-CZ" sz="1400" dirty="0"/>
              <a:t>At </a:t>
            </a:r>
            <a:r>
              <a:rPr lang="cs-CZ" sz="1400" dirty="0" err="1"/>
              <a:t>first</a:t>
            </a:r>
            <a:r>
              <a:rPr lang="cs-CZ" sz="1400" dirty="0"/>
              <a:t> </a:t>
            </a:r>
            <a:r>
              <a:rPr lang="cs-CZ" sz="1400" dirty="0" err="1"/>
              <a:t>add</a:t>
            </a:r>
            <a:r>
              <a:rPr lang="cs-CZ" sz="1400" dirty="0"/>
              <a:t> to </a:t>
            </a:r>
            <a:r>
              <a:rPr lang="cs-CZ" sz="1400" dirty="0" err="1"/>
              <a:t>the</a:t>
            </a:r>
            <a:r>
              <a:rPr lang="cs-CZ" sz="1400" dirty="0"/>
              <a:t> </a:t>
            </a:r>
            <a:r>
              <a:rPr lang="cs-CZ" sz="1400" dirty="0" err="1"/>
              <a:t>cart</a:t>
            </a:r>
            <a:r>
              <a:rPr lang="cs-CZ" sz="1400" dirty="0"/>
              <a:t>.</a:t>
            </a:r>
          </a:p>
          <a:p>
            <a:r>
              <a:rPr lang="en-US" sz="1400" dirty="0"/>
              <a:t>Then write the requirement. If you know the price, write it to the text of requirement.</a:t>
            </a:r>
            <a:endParaRPr lang="cs-CZ" sz="1400" dirty="0"/>
          </a:p>
          <a:p>
            <a:r>
              <a:rPr lang="en-US" sz="1400" dirty="0"/>
              <a:t>After we check, if the requirement is possible</a:t>
            </a:r>
            <a:r>
              <a:rPr lang="cs-CZ" sz="1400" dirty="0"/>
              <a:t>,</a:t>
            </a:r>
            <a:r>
              <a:rPr lang="en-US" sz="1400" dirty="0"/>
              <a:t> </a:t>
            </a:r>
            <a:r>
              <a:rPr lang="cs-CZ" sz="1400" dirty="0" err="1"/>
              <a:t>we</a:t>
            </a:r>
            <a:r>
              <a:rPr lang="en-US" sz="1400" dirty="0"/>
              <a:t> calculate the price</a:t>
            </a:r>
            <a:r>
              <a:rPr lang="cs-CZ" sz="1400" dirty="0"/>
              <a:t> and </a:t>
            </a:r>
            <a:r>
              <a:rPr lang="en-US" sz="1400" dirty="0"/>
              <a:t>add it to the cart.</a:t>
            </a:r>
            <a:endParaRPr lang="cs-CZ" sz="1400" dirty="0"/>
          </a:p>
        </p:txBody>
      </p:sp>
      <p:sp>
        <p:nvSpPr>
          <p:cNvPr id="5" name="Obdélník 4"/>
          <p:cNvSpPr/>
          <p:nvPr/>
        </p:nvSpPr>
        <p:spPr>
          <a:xfrm>
            <a:off x="4139952" y="6021288"/>
            <a:ext cx="321471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a:bodyPr>
          <a:lstStyle/>
          <a:p>
            <a:r>
              <a:rPr lang="cs-CZ" sz="2800" dirty="0"/>
              <a:t>12. Transport</a:t>
            </a:r>
            <a:r>
              <a:rPr lang="cs-CZ" sz="2800" baseline="0" dirty="0"/>
              <a:t> </a:t>
            </a:r>
            <a:endParaRPr lang="cs-CZ" sz="2800" dirty="0"/>
          </a:p>
        </p:txBody>
      </p:sp>
      <p:sp>
        <p:nvSpPr>
          <p:cNvPr id="3" name="Zástupný symbol pro obsah 2"/>
          <p:cNvSpPr>
            <a:spLocks noGrp="1"/>
          </p:cNvSpPr>
          <p:nvPr>
            <p:ph idx="1"/>
          </p:nvPr>
        </p:nvSpPr>
        <p:spPr>
          <a:xfrm>
            <a:off x="457200" y="1600201"/>
            <a:ext cx="8229600" cy="757230"/>
          </a:xfrm>
        </p:spPr>
        <p:txBody>
          <a:bodyPr>
            <a:normAutofit/>
          </a:bodyPr>
          <a:lstStyle/>
          <a:p>
            <a:r>
              <a:rPr lang="cs-CZ" sz="1400" dirty="0" err="1"/>
              <a:t>For</a:t>
            </a:r>
            <a:r>
              <a:rPr lang="en-US" sz="1400" dirty="0"/>
              <a:t> ALKA, NAPA, MAMUT, MAMUT XL, TIGER is sufficient only to add required country to the cart.</a:t>
            </a:r>
            <a:endParaRPr lang="cs-CZ" sz="1400" dirty="0"/>
          </a:p>
          <a:p>
            <a:r>
              <a:rPr lang="en-US" sz="1400" dirty="0"/>
              <a:t>For GIGANT and DINO, transport costs are calculated from the price of 1 km + transport charge.</a:t>
            </a:r>
            <a:endParaRPr lang="cs-CZ"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2594"/>
          </a:xfrm>
        </p:spPr>
        <p:txBody>
          <a:bodyPr>
            <a:normAutofit/>
          </a:bodyPr>
          <a:lstStyle/>
          <a:p>
            <a:r>
              <a:rPr lang="cs-CZ" sz="2800" dirty="0"/>
              <a:t>1.3 </a:t>
            </a:r>
            <a:r>
              <a:rPr lang="cs-CZ" sz="2800" dirty="0" err="1"/>
              <a:t>Selecting</a:t>
            </a:r>
            <a:r>
              <a:rPr lang="cs-CZ" sz="2800" dirty="0"/>
              <a:t> </a:t>
            </a:r>
            <a:r>
              <a:rPr lang="cs-CZ" sz="2800" dirty="0" err="1"/>
              <a:t>items</a:t>
            </a:r>
            <a:endParaRPr lang="cs-CZ" sz="2800" dirty="0"/>
          </a:p>
        </p:txBody>
      </p:sp>
      <p:sp>
        <p:nvSpPr>
          <p:cNvPr id="3" name="Zástupný symbol pro obsah 2"/>
          <p:cNvSpPr>
            <a:spLocks noGrp="1"/>
          </p:cNvSpPr>
          <p:nvPr>
            <p:ph idx="1"/>
          </p:nvPr>
        </p:nvSpPr>
        <p:spPr>
          <a:xfrm>
            <a:off x="457200" y="928670"/>
            <a:ext cx="8229600" cy="5197493"/>
          </a:xfrm>
        </p:spPr>
        <p:txBody>
          <a:bodyPr>
            <a:normAutofit/>
          </a:bodyPr>
          <a:lstStyle/>
          <a:p>
            <a:r>
              <a:rPr lang="en-US" sz="1400" dirty="0"/>
              <a:t>The possibility of item selection depends on Action column and has four possibilities.</a:t>
            </a:r>
            <a:endParaRPr lang="cs-CZ" sz="1400" dirty="0"/>
          </a:p>
          <a:p>
            <a:r>
              <a:rPr lang="en-US" sz="1400" dirty="0"/>
              <a:t>In </a:t>
            </a:r>
            <a:r>
              <a:rPr lang="cs-CZ" sz="1400" dirty="0" err="1"/>
              <a:t>the</a:t>
            </a:r>
            <a:r>
              <a:rPr lang="cs-CZ" sz="1400" dirty="0"/>
              <a:t> </a:t>
            </a:r>
            <a:r>
              <a:rPr lang="en-US" sz="1400" dirty="0"/>
              <a:t>Action column is </a:t>
            </a:r>
            <a:r>
              <a:rPr lang="cs-CZ" sz="1400" dirty="0"/>
              <a:t>a </a:t>
            </a:r>
            <a:r>
              <a:rPr lang="en-US" sz="1400" dirty="0"/>
              <a:t>red cross, whole line is  yellow colored and it means, that item is already in </a:t>
            </a:r>
            <a:r>
              <a:rPr lang="cs-CZ" sz="1400" dirty="0" err="1"/>
              <a:t>the</a:t>
            </a:r>
            <a:r>
              <a:rPr lang="cs-CZ" sz="1400" dirty="0"/>
              <a:t> </a:t>
            </a:r>
            <a:r>
              <a:rPr lang="cs-CZ" sz="1400" dirty="0" err="1"/>
              <a:t>cart</a:t>
            </a:r>
            <a:r>
              <a:rPr lang="en-US" sz="1400" dirty="0"/>
              <a:t>.</a:t>
            </a:r>
            <a:endParaRPr lang="cs-CZ" sz="1400" dirty="0"/>
          </a:p>
          <a:p>
            <a:r>
              <a:rPr lang="en-US" sz="1400" dirty="0" smtClean="0"/>
              <a:t>In </a:t>
            </a:r>
            <a:r>
              <a:rPr lang="en-US" sz="1400" dirty="0"/>
              <a:t>the Action column is </a:t>
            </a:r>
            <a:r>
              <a:rPr lang="cs-CZ" sz="1400" dirty="0"/>
              <a:t>a </a:t>
            </a:r>
            <a:r>
              <a:rPr lang="en-US" sz="1400" dirty="0"/>
              <a:t>green shopping cart icon, it means that this item can be add to the cart.</a:t>
            </a:r>
            <a:endParaRPr lang="cs-CZ" sz="1400" dirty="0"/>
          </a:p>
          <a:p>
            <a:r>
              <a:rPr lang="en-US" sz="1400" dirty="0"/>
              <a:t>In the Action column is a blue icon, text is grey, it means that it will be possible add the item to the cart, but it is conditioned by adding some additional item.</a:t>
            </a:r>
            <a:endParaRPr lang="cs-CZ" sz="1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899" t="25298" r="24489" b="55088"/>
          <a:stretch/>
        </p:blipFill>
        <p:spPr bwMode="auto">
          <a:xfrm>
            <a:off x="834633" y="3140968"/>
            <a:ext cx="7560840" cy="221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14290"/>
            <a:ext cx="8229600" cy="500066"/>
          </a:xfrm>
        </p:spPr>
        <p:txBody>
          <a:bodyPr>
            <a:normAutofit fontScale="90000"/>
          </a:bodyPr>
          <a:lstStyle/>
          <a:p>
            <a:r>
              <a:rPr lang="cs-CZ" sz="2800" dirty="0"/>
              <a:t>1.4. </a:t>
            </a:r>
            <a:r>
              <a:rPr lang="cs-CZ" sz="2800" dirty="0" err="1"/>
              <a:t>Warnings</a:t>
            </a:r>
            <a:endParaRPr lang="cs-CZ" sz="2800" dirty="0"/>
          </a:p>
        </p:txBody>
      </p:sp>
      <p:sp>
        <p:nvSpPr>
          <p:cNvPr id="3" name="Zástupný symbol pro obsah 2"/>
          <p:cNvSpPr>
            <a:spLocks noGrp="1"/>
          </p:cNvSpPr>
          <p:nvPr>
            <p:ph idx="1"/>
          </p:nvPr>
        </p:nvSpPr>
        <p:spPr>
          <a:xfrm>
            <a:off x="457200" y="714356"/>
            <a:ext cx="8229600" cy="2357454"/>
          </a:xfrm>
        </p:spPr>
        <p:txBody>
          <a:bodyPr>
            <a:normAutofit/>
          </a:bodyPr>
          <a:lstStyle/>
          <a:p>
            <a:r>
              <a:rPr lang="en-US" sz="1400" dirty="0"/>
              <a:t>From the beginning during the adding of individual items the configurator points to the necessity of adding some additional items with the help of various warnings.</a:t>
            </a:r>
            <a:r>
              <a:rPr lang="cs-CZ" sz="1400" dirty="0"/>
              <a:t> </a:t>
            </a:r>
          </a:p>
          <a:p>
            <a:r>
              <a:rPr lang="en-US" sz="1400" dirty="0"/>
              <a:t>Orange with weak orange frame points to the necessity of adding or deleting some item or adding some data, e.g. to choose the booms and additional width.</a:t>
            </a:r>
            <a:endParaRPr lang="cs-CZ" sz="1400" dirty="0"/>
          </a:p>
          <a:p>
            <a:r>
              <a:rPr lang="en-US" sz="1400" dirty="0"/>
              <a:t>Green points to change of items in cart, new item has the same function, e.g. instead of 3300l tank is chosen 3900l tank.</a:t>
            </a:r>
            <a:endParaRPr lang="cs-CZ" sz="1400" dirty="0"/>
          </a:p>
          <a:p>
            <a:r>
              <a:rPr lang="en-US" sz="1400" dirty="0"/>
              <a:t>White with strong orange frame points to necessity to add something to previously chosen item, e.g. if we add bigger tank, we have to choose stronger pump.</a:t>
            </a:r>
            <a:endParaRPr lang="cs-CZ" sz="1400" dirty="0"/>
          </a:p>
          <a:p>
            <a:r>
              <a:rPr lang="en-US" sz="1400" dirty="0"/>
              <a:t>You can add and delete items immediately, or wait until they appear in menu and then resolve them.</a:t>
            </a:r>
            <a:endParaRPr lang="cs-CZ" sz="1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54" t="29498" r="24334" b="20510"/>
          <a:stretch/>
        </p:blipFill>
        <p:spPr bwMode="auto">
          <a:xfrm>
            <a:off x="1187624" y="2996952"/>
            <a:ext cx="6696744" cy="362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1.5 </a:t>
            </a:r>
            <a:r>
              <a:rPr lang="cs-CZ" dirty="0" err="1"/>
              <a:t>Move</a:t>
            </a:r>
            <a:r>
              <a:rPr lang="cs-CZ" dirty="0"/>
              <a:t> in </a:t>
            </a:r>
            <a:r>
              <a:rPr lang="cs-CZ" dirty="0" err="1"/>
              <a:t>the</a:t>
            </a:r>
            <a:r>
              <a:rPr lang="cs-CZ" dirty="0"/>
              <a:t> </a:t>
            </a:r>
            <a:r>
              <a:rPr lang="cs-CZ" dirty="0" err="1"/>
              <a:t>configurator</a:t>
            </a:r>
            <a:endParaRPr lang="cs-CZ" dirty="0"/>
          </a:p>
        </p:txBody>
      </p:sp>
      <p:sp>
        <p:nvSpPr>
          <p:cNvPr id="3" name="Zástupný symbol pro obsah 2"/>
          <p:cNvSpPr>
            <a:spLocks noGrp="1"/>
          </p:cNvSpPr>
          <p:nvPr>
            <p:ph idx="1"/>
          </p:nvPr>
        </p:nvSpPr>
        <p:spPr/>
        <p:txBody>
          <a:bodyPr/>
          <a:lstStyle/>
          <a:p>
            <a:r>
              <a:rPr lang="en-US" sz="1400" dirty="0"/>
              <a:t>For quick return to the cart use this arrow in right down corner.</a:t>
            </a:r>
            <a:endParaRPr lang="cs-CZ" sz="1400" dirty="0"/>
          </a:p>
          <a:p>
            <a:r>
              <a:rPr lang="en-US" sz="1400" dirty="0"/>
              <a:t>If the arrow is red, it points to necessity of adding or changing of something.</a:t>
            </a:r>
            <a:endParaRPr lang="cs-CZ" sz="1400" dirty="0"/>
          </a:p>
          <a:p>
            <a:r>
              <a:rPr lang="cs-CZ" sz="1400" dirty="0" err="1"/>
              <a:t>If</a:t>
            </a:r>
            <a:r>
              <a:rPr lang="cs-CZ" sz="1400" dirty="0"/>
              <a:t> </a:t>
            </a:r>
            <a:r>
              <a:rPr lang="cs-CZ" sz="1400" dirty="0" err="1"/>
              <a:t>the</a:t>
            </a:r>
            <a:r>
              <a:rPr lang="cs-CZ" sz="1400" dirty="0"/>
              <a:t> </a:t>
            </a:r>
            <a:r>
              <a:rPr lang="cs-CZ" sz="1400" dirty="0" err="1"/>
              <a:t>arrow</a:t>
            </a:r>
            <a:r>
              <a:rPr lang="cs-CZ" sz="1400" dirty="0"/>
              <a:t> </a:t>
            </a:r>
            <a:r>
              <a:rPr lang="cs-CZ" sz="1400" dirty="0" err="1"/>
              <a:t>is</a:t>
            </a:r>
            <a:r>
              <a:rPr lang="cs-CZ" sz="1400" dirty="0"/>
              <a:t> blue, </a:t>
            </a:r>
            <a:r>
              <a:rPr lang="cs-CZ" sz="1400" dirty="0" err="1"/>
              <a:t>everything</a:t>
            </a:r>
            <a:r>
              <a:rPr lang="cs-CZ" sz="1400" dirty="0"/>
              <a:t> </a:t>
            </a:r>
            <a:r>
              <a:rPr lang="cs-CZ" sz="1400" dirty="0" err="1"/>
              <a:t>is</a:t>
            </a:r>
            <a:r>
              <a:rPr lang="cs-CZ" sz="1400" dirty="0"/>
              <a:t> OK.</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450" t="86673" r="827" b="5413"/>
          <a:stretch/>
        </p:blipFill>
        <p:spPr bwMode="auto">
          <a:xfrm>
            <a:off x="3923928" y="2852936"/>
            <a:ext cx="1512168" cy="180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584" t="38139" r="24818" b="25211"/>
          <a:stretch/>
        </p:blipFill>
        <p:spPr bwMode="auto">
          <a:xfrm>
            <a:off x="2637154" y="2588682"/>
            <a:ext cx="564701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194" t="28274" r="62656" b="20918"/>
          <a:stretch/>
        </p:blipFill>
        <p:spPr bwMode="auto">
          <a:xfrm>
            <a:off x="1124265" y="2591790"/>
            <a:ext cx="1512889" cy="328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2800" dirty="0"/>
              <a:t>1.6. Menu</a:t>
            </a:r>
          </a:p>
        </p:txBody>
      </p:sp>
      <p:sp>
        <p:nvSpPr>
          <p:cNvPr id="3" name="Zástupný symbol pro obsah 2"/>
          <p:cNvSpPr>
            <a:spLocks noGrp="1"/>
          </p:cNvSpPr>
          <p:nvPr>
            <p:ph idx="1"/>
          </p:nvPr>
        </p:nvSpPr>
        <p:spPr>
          <a:xfrm>
            <a:off x="457200" y="1071546"/>
            <a:ext cx="8229600" cy="1285884"/>
          </a:xfrm>
        </p:spPr>
        <p:txBody>
          <a:bodyPr>
            <a:normAutofit lnSpcReduction="10000"/>
          </a:bodyPr>
          <a:lstStyle/>
          <a:p>
            <a:r>
              <a:rPr lang="en-US" sz="1400" dirty="0"/>
              <a:t>In the menu are individual equipment sorted into chapters.</a:t>
            </a:r>
            <a:r>
              <a:rPr lang="cs-CZ" sz="1400" dirty="0"/>
              <a:t> </a:t>
            </a:r>
          </a:p>
          <a:p>
            <a:r>
              <a:rPr lang="en-US" sz="1400" dirty="0"/>
              <a:t>When offer making is the best to go from one to twelve.</a:t>
            </a:r>
            <a:endParaRPr lang="cs-CZ" sz="1400" dirty="0"/>
          </a:p>
          <a:p>
            <a:r>
              <a:rPr lang="en-US" sz="1400" dirty="0"/>
              <a:t>The individual chapters are opened by clicking, fast scrolling using numbers 0 to 9 and +; -</a:t>
            </a:r>
            <a:endParaRPr lang="cs-CZ" sz="1400" dirty="0"/>
          </a:p>
          <a:p>
            <a:r>
              <a:rPr lang="en-US" sz="1400" dirty="0"/>
              <a:t>If in „no“ column is this sign, there are additional information about the item (e.g. item description or some recommendation, which is necessary to respect)</a:t>
            </a:r>
            <a:r>
              <a:rPr lang="cs-CZ" sz="1400" dirty="0"/>
              <a:t>.</a:t>
            </a:r>
          </a:p>
          <a:p>
            <a:endParaRPr lang="cs-CZ" sz="1400" dirty="0"/>
          </a:p>
        </p:txBody>
      </p:sp>
      <p:sp>
        <p:nvSpPr>
          <p:cNvPr id="6" name="Obdélník 5"/>
          <p:cNvSpPr/>
          <p:nvPr/>
        </p:nvSpPr>
        <p:spPr>
          <a:xfrm>
            <a:off x="1124264" y="2591790"/>
            <a:ext cx="1518909" cy="3287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ovací čára 7"/>
          <p:cNvCxnSpPr/>
          <p:nvPr/>
        </p:nvCxnSpPr>
        <p:spPr>
          <a:xfrm>
            <a:off x="928662" y="2285992"/>
            <a:ext cx="750099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H="1">
            <a:off x="3131840" y="2287580"/>
            <a:ext cx="5297812" cy="98486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357158" y="1357298"/>
            <a:ext cx="478634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a:off x="357158" y="1357298"/>
            <a:ext cx="767106" cy="12344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59" t="31953" r="24369" b="16994"/>
          <a:stretch/>
        </p:blipFill>
        <p:spPr bwMode="auto">
          <a:xfrm>
            <a:off x="1714480" y="1714489"/>
            <a:ext cx="5584767" cy="423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2800" dirty="0"/>
              <a:t>1.7. Tank/</a:t>
            </a:r>
            <a:r>
              <a:rPr lang="cs-CZ" sz="2800" dirty="0" err="1"/>
              <a:t>booms</a:t>
            </a:r>
            <a:r>
              <a:rPr lang="cs-CZ" sz="2800" dirty="0"/>
              <a:t> – tank </a:t>
            </a:r>
            <a:r>
              <a:rPr lang="cs-CZ" sz="2800" dirty="0" err="1"/>
              <a:t>selection</a:t>
            </a:r>
            <a:endParaRPr lang="cs-CZ" sz="2800" dirty="0"/>
          </a:p>
        </p:txBody>
      </p:sp>
      <p:sp>
        <p:nvSpPr>
          <p:cNvPr id="3" name="Zástupný symbol pro obsah 2"/>
          <p:cNvSpPr>
            <a:spLocks noGrp="1"/>
          </p:cNvSpPr>
          <p:nvPr>
            <p:ph idx="1"/>
          </p:nvPr>
        </p:nvSpPr>
        <p:spPr>
          <a:xfrm>
            <a:off x="457200" y="1214423"/>
            <a:ext cx="8229600" cy="285752"/>
          </a:xfrm>
        </p:spPr>
        <p:txBody>
          <a:bodyPr>
            <a:normAutofit lnSpcReduction="10000"/>
          </a:bodyPr>
          <a:lstStyle/>
          <a:p>
            <a:r>
              <a:rPr lang="en-US" sz="1400" dirty="0"/>
              <a:t>Selection of volume and type of main tank</a:t>
            </a:r>
            <a:endParaRPr lang="cs-CZ" sz="1400" dirty="0"/>
          </a:p>
        </p:txBody>
      </p:sp>
      <p:sp>
        <p:nvSpPr>
          <p:cNvPr id="5" name="Obdélník 4"/>
          <p:cNvSpPr/>
          <p:nvPr/>
        </p:nvSpPr>
        <p:spPr>
          <a:xfrm>
            <a:off x="1714480" y="1714488"/>
            <a:ext cx="5572164" cy="15704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39" t="16804" r="24570" b="12453"/>
          <a:stretch/>
        </p:blipFill>
        <p:spPr bwMode="auto">
          <a:xfrm>
            <a:off x="1979712" y="1425994"/>
            <a:ext cx="4896544" cy="515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274638"/>
            <a:ext cx="8229600" cy="582594"/>
          </a:xfrm>
        </p:spPr>
        <p:txBody>
          <a:bodyPr>
            <a:normAutofit/>
          </a:bodyPr>
          <a:lstStyle/>
          <a:p>
            <a:r>
              <a:rPr lang="cs-CZ" sz="2800" dirty="0"/>
              <a:t>1.8. Tank/</a:t>
            </a:r>
            <a:r>
              <a:rPr lang="cs-CZ" sz="2800" dirty="0" err="1"/>
              <a:t>booms</a:t>
            </a:r>
            <a:r>
              <a:rPr lang="cs-CZ" sz="2800" dirty="0"/>
              <a:t> – </a:t>
            </a:r>
            <a:r>
              <a:rPr lang="cs-CZ" sz="2800" dirty="0" err="1"/>
              <a:t>booms</a:t>
            </a:r>
            <a:r>
              <a:rPr lang="cs-CZ" sz="2800" dirty="0"/>
              <a:t> </a:t>
            </a:r>
            <a:r>
              <a:rPr lang="cs-CZ" sz="2800" dirty="0" err="1"/>
              <a:t>main</a:t>
            </a:r>
            <a:r>
              <a:rPr lang="cs-CZ" sz="2800" dirty="0"/>
              <a:t> </a:t>
            </a:r>
            <a:r>
              <a:rPr lang="cs-CZ" sz="2800" dirty="0" err="1"/>
              <a:t>width</a:t>
            </a:r>
            <a:r>
              <a:rPr lang="cs-CZ" sz="2800" dirty="0"/>
              <a:t> </a:t>
            </a:r>
            <a:r>
              <a:rPr lang="cs-CZ" sz="2800" dirty="0" err="1"/>
              <a:t>selection</a:t>
            </a:r>
            <a:endParaRPr lang="cs-CZ" sz="2800" dirty="0"/>
          </a:p>
        </p:txBody>
      </p:sp>
      <p:sp>
        <p:nvSpPr>
          <p:cNvPr id="3" name="Zástupný symbol pro obsah 2"/>
          <p:cNvSpPr>
            <a:spLocks noGrp="1"/>
          </p:cNvSpPr>
          <p:nvPr>
            <p:ph idx="1"/>
          </p:nvPr>
        </p:nvSpPr>
        <p:spPr>
          <a:xfrm>
            <a:off x="457200" y="928671"/>
            <a:ext cx="8229600" cy="428627"/>
          </a:xfrm>
        </p:spPr>
        <p:txBody>
          <a:bodyPr>
            <a:normAutofit/>
          </a:bodyPr>
          <a:lstStyle/>
          <a:p>
            <a:pPr>
              <a:buNone/>
            </a:pPr>
            <a:r>
              <a:rPr lang="cs-CZ" sz="1400" dirty="0" err="1"/>
              <a:t>Booms</a:t>
            </a:r>
            <a:r>
              <a:rPr lang="cs-CZ" sz="1400" dirty="0"/>
              <a:t> </a:t>
            </a:r>
            <a:r>
              <a:rPr lang="cs-CZ" sz="1400" dirty="0" err="1"/>
              <a:t>main</a:t>
            </a:r>
            <a:r>
              <a:rPr lang="cs-CZ" sz="1400" dirty="0"/>
              <a:t> </a:t>
            </a:r>
            <a:r>
              <a:rPr lang="cs-CZ" sz="1400" dirty="0" err="1"/>
              <a:t>width</a:t>
            </a:r>
            <a:r>
              <a:rPr lang="cs-CZ" sz="1400" dirty="0"/>
              <a:t> </a:t>
            </a:r>
            <a:r>
              <a:rPr lang="cs-CZ" sz="1400" dirty="0" err="1"/>
              <a:t>selection</a:t>
            </a:r>
            <a:endParaRPr lang="cs-CZ" sz="1400" dirty="0"/>
          </a:p>
        </p:txBody>
      </p:sp>
      <p:sp>
        <p:nvSpPr>
          <p:cNvPr id="5" name="Obdélník 4"/>
          <p:cNvSpPr/>
          <p:nvPr/>
        </p:nvSpPr>
        <p:spPr>
          <a:xfrm>
            <a:off x="2051720" y="3140968"/>
            <a:ext cx="4824536" cy="3068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45" t="8629" r="24909" b="43533"/>
          <a:stretch/>
        </p:blipFill>
        <p:spPr bwMode="auto">
          <a:xfrm>
            <a:off x="1835696" y="2708920"/>
            <a:ext cx="5448300" cy="39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cs-CZ" sz="2800" dirty="0"/>
              <a:t>1.9. Tank/</a:t>
            </a:r>
            <a:r>
              <a:rPr lang="cs-CZ" sz="2800" dirty="0" err="1"/>
              <a:t>booms</a:t>
            </a:r>
            <a:r>
              <a:rPr lang="cs-CZ" sz="2800" dirty="0"/>
              <a:t> – </a:t>
            </a:r>
            <a:r>
              <a:rPr lang="cs-CZ" sz="2800" dirty="0" err="1"/>
              <a:t>booms</a:t>
            </a:r>
            <a:r>
              <a:rPr lang="cs-CZ" sz="2800" dirty="0"/>
              <a:t> </a:t>
            </a:r>
            <a:r>
              <a:rPr lang="cs-CZ" sz="2800" dirty="0" err="1"/>
              <a:t>additional</a:t>
            </a:r>
            <a:r>
              <a:rPr lang="cs-CZ" sz="2800" dirty="0"/>
              <a:t> </a:t>
            </a:r>
            <a:r>
              <a:rPr lang="cs-CZ" sz="2800" dirty="0" err="1"/>
              <a:t>width</a:t>
            </a:r>
            <a:r>
              <a:rPr lang="cs-CZ" sz="2800" dirty="0"/>
              <a:t> </a:t>
            </a:r>
            <a:r>
              <a:rPr lang="cs-CZ" sz="2800" dirty="0" err="1"/>
              <a:t>selection</a:t>
            </a:r>
            <a:endParaRPr lang="cs-CZ" sz="2800" dirty="0"/>
          </a:p>
        </p:txBody>
      </p:sp>
      <p:sp>
        <p:nvSpPr>
          <p:cNvPr id="3" name="Zástupný symbol pro obsah 2"/>
          <p:cNvSpPr>
            <a:spLocks noGrp="1"/>
          </p:cNvSpPr>
          <p:nvPr>
            <p:ph idx="1"/>
          </p:nvPr>
        </p:nvSpPr>
        <p:spPr>
          <a:xfrm>
            <a:off x="457200" y="1214423"/>
            <a:ext cx="8229600" cy="785818"/>
          </a:xfrm>
        </p:spPr>
        <p:txBody>
          <a:bodyPr>
            <a:noAutofit/>
          </a:bodyPr>
          <a:lstStyle/>
          <a:p>
            <a:r>
              <a:rPr lang="en-US" sz="1400" b="1" dirty="0">
                <a:solidFill>
                  <a:srgbClr val="FF0000"/>
                </a:solidFill>
              </a:rPr>
              <a:t>First use the arrow to expand the list.</a:t>
            </a:r>
            <a:endParaRPr lang="cs-CZ" sz="1400" b="1" dirty="0">
              <a:solidFill>
                <a:srgbClr val="FF0000"/>
              </a:solidFill>
            </a:endParaRPr>
          </a:p>
          <a:p>
            <a:r>
              <a:rPr lang="en-US" sz="1400" b="1" dirty="0">
                <a:solidFill>
                  <a:srgbClr val="00B0F0"/>
                </a:solidFill>
              </a:rPr>
              <a:t>Then required to select one of the options</a:t>
            </a:r>
            <a:r>
              <a:rPr lang="cs-CZ" sz="1400" b="1" dirty="0">
                <a:solidFill>
                  <a:srgbClr val="00B0F0"/>
                </a:solidFill>
              </a:rPr>
              <a:t>.</a:t>
            </a:r>
          </a:p>
          <a:p>
            <a:r>
              <a:rPr lang="cs-CZ" sz="1400" b="1" dirty="0">
                <a:solidFill>
                  <a:srgbClr val="00B050"/>
                </a:solidFill>
              </a:rPr>
              <a:t>At last </a:t>
            </a:r>
            <a:r>
              <a:rPr lang="cs-CZ" sz="1400" b="1" dirty="0" err="1">
                <a:solidFill>
                  <a:srgbClr val="00B050"/>
                </a:solidFill>
              </a:rPr>
              <a:t>click</a:t>
            </a:r>
            <a:r>
              <a:rPr lang="cs-CZ" sz="1400" b="1" dirty="0">
                <a:solidFill>
                  <a:srgbClr val="00B050"/>
                </a:solidFill>
              </a:rPr>
              <a:t> "set".</a:t>
            </a:r>
          </a:p>
          <a:p>
            <a:r>
              <a:rPr lang="en-US" sz="1400" b="1" dirty="0">
                <a:solidFill>
                  <a:srgbClr val="002060"/>
                </a:solidFill>
              </a:rPr>
              <a:t>If you select the variant where is booms overturning, folding back or hydraulic tilting, you will be notified for necessity to add some of following items: 0307; 0308; 0309; 0310.</a:t>
            </a:r>
            <a:endParaRPr lang="cs-CZ" sz="1400" b="1" dirty="0">
              <a:solidFill>
                <a:srgbClr val="002060"/>
              </a:solidFill>
            </a:endParaRPr>
          </a:p>
        </p:txBody>
      </p:sp>
      <p:sp>
        <p:nvSpPr>
          <p:cNvPr id="7" name="Obdélník 6"/>
          <p:cNvSpPr/>
          <p:nvPr/>
        </p:nvSpPr>
        <p:spPr>
          <a:xfrm>
            <a:off x="6804248" y="6087676"/>
            <a:ext cx="214314"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2195736" y="6021288"/>
            <a:ext cx="3643338" cy="35719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F0"/>
              </a:solidFill>
            </a:endParaRPr>
          </a:p>
        </p:txBody>
      </p:sp>
      <p:sp>
        <p:nvSpPr>
          <p:cNvPr id="9" name="Obdélník 8"/>
          <p:cNvSpPr/>
          <p:nvPr/>
        </p:nvSpPr>
        <p:spPr>
          <a:xfrm>
            <a:off x="2339752" y="6384178"/>
            <a:ext cx="500066" cy="3571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50"/>
              </a:solidFill>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4109</TotalTime>
  <Words>1357</Words>
  <Application>Microsoft Office PowerPoint</Application>
  <PresentationFormat>Předvádění na obrazovce (4:3)</PresentationFormat>
  <Paragraphs>91</Paragraphs>
  <Slides>25</Slides>
  <Notes>6</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1.1. Choose the machine type</vt:lpstr>
      <vt:lpstr>1.2. In the cart is standard equipment</vt:lpstr>
      <vt:lpstr>1.3 Selecting items</vt:lpstr>
      <vt:lpstr>1.4. Warnings</vt:lpstr>
      <vt:lpstr>1.5 Move in the configurator</vt:lpstr>
      <vt:lpstr>1.6. Menu</vt:lpstr>
      <vt:lpstr>1.7. Tank/booms – tank selection</vt:lpstr>
      <vt:lpstr>1.8. Tank/booms – booms main width selection</vt:lpstr>
      <vt:lpstr>1.9. Tank/booms – booms additional width selection</vt:lpstr>
      <vt:lpstr>2. Computer/electronics</vt:lpstr>
      <vt:lpstr>3.Drawbar/axle</vt:lpstr>
      <vt:lpstr>4. Wheels/mudguards</vt:lpstr>
      <vt:lpstr>5. Pumps/filling</vt:lpstr>
      <vt:lpstr>6.1 Liquid distibution in booms - nozzle holders</vt:lpstr>
      <vt:lpstr>6.2. Liquid distibution in booms - OC holders</vt:lpstr>
      <vt:lpstr>6.3. Liquid distribution in booms – number of sections and their partition</vt:lpstr>
      <vt:lpstr>7. Nozzles</vt:lpstr>
      <vt:lpstr>8. Topline</vt:lpstr>
      <vt:lpstr>9. Booms lighting</vt:lpstr>
      <vt:lpstr>10.1. Hydraulics – how it works</vt:lpstr>
      <vt:lpstr>10.2. Hydraulics – functions selection</vt:lpstr>
      <vt:lpstr>10.3. Hydraulics – distributor selection</vt:lpstr>
      <vt:lpstr>10.4. Hydraulics – selection of distributor for steering axle</vt:lpstr>
      <vt:lpstr>11. Another requests and arrangements</vt:lpstr>
      <vt:lpstr>12. Transport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1.Vyberte typ stroje</dc:title>
  <dc:creator>Hanzal</dc:creator>
  <cp:lastModifiedBy>Admin</cp:lastModifiedBy>
  <cp:revision>303</cp:revision>
  <dcterms:created xsi:type="dcterms:W3CDTF">2016-08-26T12:07:19Z</dcterms:created>
  <dcterms:modified xsi:type="dcterms:W3CDTF">2018-02-19T15:14:38Z</dcterms:modified>
</cp:coreProperties>
</file>